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91" r:id="rId2"/>
    <p:sldId id="325" r:id="rId3"/>
    <p:sldId id="258" r:id="rId4"/>
    <p:sldId id="333" r:id="rId5"/>
    <p:sldId id="334" r:id="rId6"/>
    <p:sldId id="335" r:id="rId7"/>
    <p:sldId id="336" r:id="rId8"/>
    <p:sldId id="337" r:id="rId9"/>
    <p:sldId id="327" r:id="rId10"/>
    <p:sldId id="264" r:id="rId11"/>
    <p:sldId id="277" r:id="rId12"/>
    <p:sldId id="328" r:id="rId13"/>
    <p:sldId id="265" r:id="rId14"/>
    <p:sldId id="266" r:id="rId15"/>
    <p:sldId id="267" r:id="rId16"/>
    <p:sldId id="268" r:id="rId17"/>
    <p:sldId id="329" r:id="rId18"/>
    <p:sldId id="331" r:id="rId19"/>
    <p:sldId id="330" r:id="rId20"/>
    <p:sldId id="274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83A3F-69F1-4BB4-83B2-8DC3A8E77A8A}" v="12" dt="2019-04-03T15:35:51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ze Schulz" userId="86946e37-0db7-4e95-bccd-211a51556ec6" providerId="ADAL" clId="{CF083A3F-69F1-4BB4-83B2-8DC3A8E77A8A}"/>
    <pc:docChg chg="undo custSel mod addSld delSld modSld">
      <pc:chgData name="Constanze Schulz" userId="86946e37-0db7-4e95-bccd-211a51556ec6" providerId="ADAL" clId="{CF083A3F-69F1-4BB4-83B2-8DC3A8E77A8A}" dt="2019-04-03T15:36:10.007" v="58" actId="26606"/>
      <pc:docMkLst>
        <pc:docMk/>
      </pc:docMkLst>
      <pc:sldChg chg="del">
        <pc:chgData name="Constanze Schulz" userId="86946e37-0db7-4e95-bccd-211a51556ec6" providerId="ADAL" clId="{CF083A3F-69F1-4BB4-83B2-8DC3A8E77A8A}" dt="2019-04-03T15:16:26.471" v="0" actId="2696"/>
        <pc:sldMkLst>
          <pc:docMk/>
          <pc:sldMk cId="3327392607" sldId="256"/>
        </pc:sldMkLst>
      </pc:sldChg>
      <pc:sldChg chg="addSp modSp mod setBg">
        <pc:chgData name="Constanze Schulz" userId="86946e37-0db7-4e95-bccd-211a51556ec6" providerId="ADAL" clId="{CF083A3F-69F1-4BB4-83B2-8DC3A8E77A8A}" dt="2019-04-03T15:17:43.014" v="7" actId="26606"/>
        <pc:sldMkLst>
          <pc:docMk/>
          <pc:sldMk cId="0" sldId="258"/>
        </pc:sldMkLst>
        <pc:spChg chg="mod">
          <ac:chgData name="Constanze Schulz" userId="86946e37-0db7-4e95-bccd-211a51556ec6" providerId="ADAL" clId="{CF083A3F-69F1-4BB4-83B2-8DC3A8E77A8A}" dt="2019-04-03T15:17:43.014" v="7" actId="26606"/>
          <ac:spMkLst>
            <pc:docMk/>
            <pc:sldMk cId="0" sldId="258"/>
            <ac:spMk id="2" creationId="{CA58A5CE-B015-46B6-BA63-33C1FA20D756}"/>
          </ac:spMkLst>
        </pc:spChg>
        <pc:spChg chg="add">
          <ac:chgData name="Constanze Schulz" userId="86946e37-0db7-4e95-bccd-211a51556ec6" providerId="ADAL" clId="{CF083A3F-69F1-4BB4-83B2-8DC3A8E77A8A}" dt="2019-04-03T15:17:43.014" v="7" actId="26606"/>
          <ac:spMkLst>
            <pc:docMk/>
            <pc:sldMk cId="0" sldId="258"/>
            <ac:spMk id="72" creationId="{441FAA6D-0046-4A2F-8E6E-21A4842EC658}"/>
          </ac:spMkLst>
        </pc:spChg>
        <pc:spChg chg="mod">
          <ac:chgData name="Constanze Schulz" userId="86946e37-0db7-4e95-bccd-211a51556ec6" providerId="ADAL" clId="{CF083A3F-69F1-4BB4-83B2-8DC3A8E77A8A}" dt="2019-04-03T15:17:43.014" v="7" actId="26606"/>
          <ac:spMkLst>
            <pc:docMk/>
            <pc:sldMk cId="0" sldId="258"/>
            <ac:spMk id="5122" creationId="{0D01ABD8-4865-4B93-9954-3737A979C56F}"/>
          </ac:spMkLst>
        </pc:spChg>
        <pc:spChg chg="mod">
          <ac:chgData name="Constanze Schulz" userId="86946e37-0db7-4e95-bccd-211a51556ec6" providerId="ADAL" clId="{CF083A3F-69F1-4BB4-83B2-8DC3A8E77A8A}" dt="2019-04-03T15:17:43.014" v="7" actId="26606"/>
          <ac:spMkLst>
            <pc:docMk/>
            <pc:sldMk cId="0" sldId="258"/>
            <ac:spMk id="5123" creationId="{EC645099-60BC-461B-A2F3-89A6EECB8867}"/>
          </ac:spMkLst>
        </pc:spChg>
        <pc:grpChg chg="add">
          <ac:chgData name="Constanze Schulz" userId="86946e37-0db7-4e95-bccd-211a51556ec6" providerId="ADAL" clId="{CF083A3F-69F1-4BB4-83B2-8DC3A8E77A8A}" dt="2019-04-03T15:17:43.014" v="7" actId="26606"/>
          <ac:grpSpMkLst>
            <pc:docMk/>
            <pc:sldMk cId="0" sldId="258"/>
            <ac:grpSpMk id="74" creationId="{62E3E11F-3694-4A25-A6CA-2EC311F18B2D}"/>
          </ac:grpSpMkLst>
        </pc:grpChg>
        <pc:grpChg chg="add">
          <ac:chgData name="Constanze Schulz" userId="86946e37-0db7-4e95-bccd-211a51556ec6" providerId="ADAL" clId="{CF083A3F-69F1-4BB4-83B2-8DC3A8E77A8A}" dt="2019-04-03T15:17:43.014" v="7" actId="26606"/>
          <ac:grpSpMkLst>
            <pc:docMk/>
            <pc:sldMk cId="0" sldId="258"/>
            <ac:grpSpMk id="78" creationId="{CECD1690-220A-4E9A-8B42-6231686EAFC9}"/>
          </ac:grpSpMkLst>
        </pc:grpChg>
        <pc:picChg chg="mod ord">
          <ac:chgData name="Constanze Schulz" userId="86946e37-0db7-4e95-bccd-211a51556ec6" providerId="ADAL" clId="{CF083A3F-69F1-4BB4-83B2-8DC3A8E77A8A}" dt="2019-04-03T15:17:43.014" v="7" actId="26606"/>
          <ac:picMkLst>
            <pc:docMk/>
            <pc:sldMk cId="0" sldId="258"/>
            <ac:picMk id="4" creationId="{3BDBB171-DD8C-47E0-9C48-CB0DC62FF6C6}"/>
          </ac:picMkLst>
        </pc:picChg>
      </pc:sldChg>
      <pc:sldChg chg="addSp delSp modSp mod setBg">
        <pc:chgData name="Constanze Schulz" userId="86946e37-0db7-4e95-bccd-211a51556ec6" providerId="ADAL" clId="{CF083A3F-69F1-4BB4-83B2-8DC3A8E77A8A}" dt="2019-04-03T15:32:58.319" v="48" actId="26606"/>
        <pc:sldMkLst>
          <pc:docMk/>
          <pc:sldMk cId="0" sldId="264"/>
        </pc:sldMkLst>
        <pc:spChg chg="mod">
          <ac:chgData name="Constanze Schulz" userId="86946e37-0db7-4e95-bccd-211a51556ec6" providerId="ADAL" clId="{CF083A3F-69F1-4BB4-83B2-8DC3A8E77A8A}" dt="2019-04-03T15:31:33.964" v="43" actId="26606"/>
          <ac:spMkLst>
            <pc:docMk/>
            <pc:sldMk cId="0" sldId="264"/>
            <ac:spMk id="2" creationId="{1CED1AA9-83AE-435E-946C-C98D5213DA6A}"/>
          </ac:spMkLst>
        </pc:spChg>
        <pc:spChg chg="add del mod">
          <ac:chgData name="Constanze Schulz" userId="86946e37-0db7-4e95-bccd-211a51556ec6" providerId="ADAL" clId="{CF083A3F-69F1-4BB4-83B2-8DC3A8E77A8A}" dt="2019-04-03T15:29:05.874" v="41" actId="931"/>
          <ac:spMkLst>
            <pc:docMk/>
            <pc:sldMk cId="0" sldId="264"/>
            <ac:spMk id="5" creationId="{DF885FB8-77F0-4F6C-BB6C-09E2166A2BC1}"/>
          </ac:spMkLst>
        </pc:spChg>
        <pc:spChg chg="add mod">
          <ac:chgData name="Constanze Schulz" userId="86946e37-0db7-4e95-bccd-211a51556ec6" providerId="ADAL" clId="{CF083A3F-69F1-4BB4-83B2-8DC3A8E77A8A}" dt="2019-04-03T15:32:58.319" v="48" actId="26606"/>
          <ac:spMkLst>
            <pc:docMk/>
            <pc:sldMk cId="0" sldId="264"/>
            <ac:spMk id="10" creationId="{66703B9E-CE80-43DF-9DC9-2CD41B6127FB}"/>
          </ac:spMkLst>
        </pc:spChg>
        <pc:spChg chg="add del">
          <ac:chgData name="Constanze Schulz" userId="86946e37-0db7-4e95-bccd-211a51556ec6" providerId="ADAL" clId="{CF083A3F-69F1-4BB4-83B2-8DC3A8E77A8A}" dt="2019-04-03T15:32:58.319" v="48" actId="26606"/>
          <ac:spMkLst>
            <pc:docMk/>
            <pc:sldMk cId="0" sldId="264"/>
            <ac:spMk id="72" creationId="{6AD30037-67ED-4367-9BE0-45787510BF13}"/>
          </ac:spMkLst>
        </pc:spChg>
        <pc:spChg chg="add">
          <ac:chgData name="Constanze Schulz" userId="86946e37-0db7-4e95-bccd-211a51556ec6" providerId="ADAL" clId="{CF083A3F-69F1-4BB4-83B2-8DC3A8E77A8A}" dt="2019-04-03T15:32:58.319" v="48" actId="26606"/>
          <ac:spMkLst>
            <pc:docMk/>
            <pc:sldMk cId="0" sldId="264"/>
            <ac:spMk id="136" creationId="{6AD30037-67ED-4367-9BE0-45787510BF13}"/>
          </ac:spMkLst>
        </pc:spChg>
        <pc:spChg chg="mod">
          <ac:chgData name="Constanze Schulz" userId="86946e37-0db7-4e95-bccd-211a51556ec6" providerId="ADAL" clId="{CF083A3F-69F1-4BB4-83B2-8DC3A8E77A8A}" dt="2019-04-03T15:31:33.964" v="43" actId="26606"/>
          <ac:spMkLst>
            <pc:docMk/>
            <pc:sldMk cId="0" sldId="264"/>
            <ac:spMk id="11266" creationId="{A72265AF-3B89-485F-B18A-8C7824E4FAFF}"/>
          </ac:spMkLst>
        </pc:spChg>
        <pc:spChg chg="mod">
          <ac:chgData name="Constanze Schulz" userId="86946e37-0db7-4e95-bccd-211a51556ec6" providerId="ADAL" clId="{CF083A3F-69F1-4BB4-83B2-8DC3A8E77A8A}" dt="2019-04-03T15:31:33.964" v="43" actId="26606"/>
          <ac:spMkLst>
            <pc:docMk/>
            <pc:sldMk cId="0" sldId="264"/>
            <ac:spMk id="11267" creationId="{E4EB0C95-B206-4D5F-BA36-CA5620328830}"/>
          </ac:spMkLst>
        </pc:spChg>
        <pc:grpChg chg="add del">
          <ac:chgData name="Constanze Schulz" userId="86946e37-0db7-4e95-bccd-211a51556ec6" providerId="ADAL" clId="{CF083A3F-69F1-4BB4-83B2-8DC3A8E77A8A}" dt="2019-04-03T15:32:58.319" v="48" actId="26606"/>
          <ac:grpSpMkLst>
            <pc:docMk/>
            <pc:sldMk cId="0" sldId="264"/>
            <ac:grpSpMk id="74" creationId="{50841A4E-5BC1-44B4-83CF-D524E8AEAD64}"/>
          </ac:grpSpMkLst>
        </pc:grpChg>
        <pc:grpChg chg="add">
          <ac:chgData name="Constanze Schulz" userId="86946e37-0db7-4e95-bccd-211a51556ec6" providerId="ADAL" clId="{CF083A3F-69F1-4BB4-83B2-8DC3A8E77A8A}" dt="2019-04-03T15:32:58.319" v="48" actId="26606"/>
          <ac:grpSpMkLst>
            <pc:docMk/>
            <pc:sldMk cId="0" sldId="264"/>
            <ac:grpSpMk id="138" creationId="{50841A4E-5BC1-44B4-83CF-D524E8AEAD64}"/>
          </ac:grpSpMkLst>
        </pc:grpChg>
        <pc:picChg chg="add del mod">
          <ac:chgData name="Constanze Schulz" userId="86946e37-0db7-4e95-bccd-211a51556ec6" providerId="ADAL" clId="{CF083A3F-69F1-4BB4-83B2-8DC3A8E77A8A}" dt="2019-04-03T15:29:05.874" v="41" actId="931"/>
          <ac:picMkLst>
            <pc:docMk/>
            <pc:sldMk cId="0" sldId="264"/>
            <ac:picMk id="4" creationId="{E0BE5412-C87F-4B6F-A449-BB150417F29E}"/>
          </ac:picMkLst>
        </pc:picChg>
        <pc:picChg chg="add del mod ord">
          <ac:chgData name="Constanze Schulz" userId="86946e37-0db7-4e95-bccd-211a51556ec6" providerId="ADAL" clId="{CF083A3F-69F1-4BB4-83B2-8DC3A8E77A8A}" dt="2019-04-03T15:32:46.400" v="47" actId="478"/>
          <ac:picMkLst>
            <pc:docMk/>
            <pc:sldMk cId="0" sldId="264"/>
            <ac:picMk id="7" creationId="{55B9D3B1-7077-4A42-9586-E81B2407DB78}"/>
          </ac:picMkLst>
        </pc:picChg>
        <pc:picChg chg="add mod ord">
          <ac:chgData name="Constanze Schulz" userId="86946e37-0db7-4e95-bccd-211a51556ec6" providerId="ADAL" clId="{CF083A3F-69F1-4BB4-83B2-8DC3A8E77A8A}" dt="2019-04-03T15:32:58.319" v="48" actId="26606"/>
          <ac:picMkLst>
            <pc:docMk/>
            <pc:sldMk cId="0" sldId="264"/>
            <ac:picMk id="9" creationId="{51204395-5E6D-46DF-B7C9-8634F1FFF950}"/>
          </ac:picMkLst>
        </pc:picChg>
      </pc:sldChg>
      <pc:sldChg chg="addSp delSp modSp mod setBg">
        <pc:chgData name="Constanze Schulz" userId="86946e37-0db7-4e95-bccd-211a51556ec6" providerId="ADAL" clId="{CF083A3F-69F1-4BB4-83B2-8DC3A8E77A8A}" dt="2019-04-03T15:19:15.523" v="10" actId="26606"/>
        <pc:sldMkLst>
          <pc:docMk/>
          <pc:sldMk cId="0" sldId="265"/>
        </pc:sldMkLst>
        <pc:spChg chg="mod">
          <ac:chgData name="Constanze Schulz" userId="86946e37-0db7-4e95-bccd-211a51556ec6" providerId="ADAL" clId="{CF083A3F-69F1-4BB4-83B2-8DC3A8E77A8A}" dt="2019-04-03T15:19:15.523" v="10" actId="26606"/>
          <ac:spMkLst>
            <pc:docMk/>
            <pc:sldMk cId="0" sldId="265"/>
            <ac:spMk id="2" creationId="{86280F29-F810-40D7-B898-6BDA975E8CA6}"/>
          </ac:spMkLst>
        </pc:spChg>
        <pc:spChg chg="add del">
          <ac:chgData name="Constanze Schulz" userId="86946e37-0db7-4e95-bccd-211a51556ec6" providerId="ADAL" clId="{CF083A3F-69F1-4BB4-83B2-8DC3A8E77A8A}" dt="2019-04-03T15:19:15.477" v="9" actId="26606"/>
          <ac:spMkLst>
            <pc:docMk/>
            <pc:sldMk cId="0" sldId="265"/>
            <ac:spMk id="72" creationId="{C8643778-7F6C-4E8D-84D1-D5CDB9928191}"/>
          </ac:spMkLst>
        </pc:spChg>
        <pc:spChg chg="add del">
          <ac:chgData name="Constanze Schulz" userId="86946e37-0db7-4e95-bccd-211a51556ec6" providerId="ADAL" clId="{CF083A3F-69F1-4BB4-83B2-8DC3A8E77A8A}" dt="2019-04-03T15:19:15.477" v="9" actId="26606"/>
          <ac:spMkLst>
            <pc:docMk/>
            <pc:sldMk cId="0" sldId="265"/>
            <ac:spMk id="74" creationId="{1D22F88D-6907-48AF-B024-346E855E0D96}"/>
          </ac:spMkLst>
        </pc:spChg>
        <pc:spChg chg="mod">
          <ac:chgData name="Constanze Schulz" userId="86946e37-0db7-4e95-bccd-211a51556ec6" providerId="ADAL" clId="{CF083A3F-69F1-4BB4-83B2-8DC3A8E77A8A}" dt="2019-04-03T15:19:15.523" v="10" actId="26606"/>
          <ac:spMkLst>
            <pc:docMk/>
            <pc:sldMk cId="0" sldId="265"/>
            <ac:spMk id="12290" creationId="{B9C12C1C-4D4D-4687-8FE3-4E4DBF3B349B}"/>
          </ac:spMkLst>
        </pc:spChg>
        <pc:spChg chg="del mod">
          <ac:chgData name="Constanze Schulz" userId="86946e37-0db7-4e95-bccd-211a51556ec6" providerId="ADAL" clId="{CF083A3F-69F1-4BB4-83B2-8DC3A8E77A8A}" dt="2019-04-03T15:19:15.523" v="10" actId="26606"/>
          <ac:spMkLst>
            <pc:docMk/>
            <pc:sldMk cId="0" sldId="265"/>
            <ac:spMk id="12291" creationId="{F163ADDD-F106-4A43-86E3-69E43730F986}"/>
          </ac:spMkLst>
        </pc:spChg>
        <pc:spChg chg="add">
          <ac:chgData name="Constanze Schulz" userId="86946e37-0db7-4e95-bccd-211a51556ec6" providerId="ADAL" clId="{CF083A3F-69F1-4BB4-83B2-8DC3A8E77A8A}" dt="2019-04-03T15:19:15.523" v="10" actId="26606"/>
          <ac:spMkLst>
            <pc:docMk/>
            <pc:sldMk cId="0" sldId="265"/>
            <ac:spMk id="12294" creationId="{103AE710-7D3C-454B-82CF-49B0093E9892}"/>
          </ac:spMkLst>
        </pc:spChg>
        <pc:spChg chg="add">
          <ac:chgData name="Constanze Schulz" userId="86946e37-0db7-4e95-bccd-211a51556ec6" providerId="ADAL" clId="{CF083A3F-69F1-4BB4-83B2-8DC3A8E77A8A}" dt="2019-04-03T15:19:15.523" v="10" actId="26606"/>
          <ac:spMkLst>
            <pc:docMk/>
            <pc:sldMk cId="0" sldId="265"/>
            <ac:spMk id="12295" creationId="{039CC2B4-028D-4241-812D-86DEFC665CEB}"/>
          </ac:spMkLst>
        </pc:spChg>
        <pc:grpChg chg="add del">
          <ac:chgData name="Constanze Schulz" userId="86946e37-0db7-4e95-bccd-211a51556ec6" providerId="ADAL" clId="{CF083A3F-69F1-4BB4-83B2-8DC3A8E77A8A}" dt="2019-04-03T15:19:15.477" v="9" actId="26606"/>
          <ac:grpSpMkLst>
            <pc:docMk/>
            <pc:sldMk cId="0" sldId="265"/>
            <ac:grpSpMk id="76" creationId="{F3842748-48B5-4DD0-A06A-A31C74024A99}"/>
          </ac:grpSpMkLst>
        </pc:grpChg>
        <pc:grpChg chg="add">
          <ac:chgData name="Constanze Schulz" userId="86946e37-0db7-4e95-bccd-211a51556ec6" providerId="ADAL" clId="{CF083A3F-69F1-4BB4-83B2-8DC3A8E77A8A}" dt="2019-04-03T15:19:15.523" v="10" actId="26606"/>
          <ac:grpSpMkLst>
            <pc:docMk/>
            <pc:sldMk cId="0" sldId="265"/>
            <ac:grpSpMk id="78" creationId="{CA13242B-E02E-4DE0-859A-2A46B775FBD7}"/>
          </ac:grpSpMkLst>
        </pc:grpChg>
        <pc:graphicFrameChg chg="add">
          <ac:chgData name="Constanze Schulz" userId="86946e37-0db7-4e95-bccd-211a51556ec6" providerId="ADAL" clId="{CF083A3F-69F1-4BB4-83B2-8DC3A8E77A8A}" dt="2019-04-03T15:19:15.523" v="10" actId="26606"/>
          <ac:graphicFrameMkLst>
            <pc:docMk/>
            <pc:sldMk cId="0" sldId="265"/>
            <ac:graphicFrameMk id="12293" creationId="{0BE6D103-D93F-4D06-84FB-BEE52CFC5C15}"/>
          </ac:graphicFrameMkLst>
        </pc:graphicFrameChg>
      </pc:sldChg>
      <pc:sldChg chg="addSp delSp modSp mod setBg">
        <pc:chgData name="Constanze Schulz" userId="86946e37-0db7-4e95-bccd-211a51556ec6" providerId="ADAL" clId="{CF083A3F-69F1-4BB4-83B2-8DC3A8E77A8A}" dt="2019-04-03T15:21:10.200" v="14" actId="26606"/>
        <pc:sldMkLst>
          <pc:docMk/>
          <pc:sldMk cId="0" sldId="266"/>
        </pc:sldMkLst>
        <pc:spChg chg="mod">
          <ac:chgData name="Constanze Schulz" userId="86946e37-0db7-4e95-bccd-211a51556ec6" providerId="ADAL" clId="{CF083A3F-69F1-4BB4-83B2-8DC3A8E77A8A}" dt="2019-04-03T15:20:48.423" v="12" actId="26606"/>
          <ac:spMkLst>
            <pc:docMk/>
            <pc:sldMk cId="0" sldId="266"/>
            <ac:spMk id="2" creationId="{863CE660-5125-472F-8B50-1250B64C6BD9}"/>
          </ac:spMkLst>
        </pc:spChg>
        <pc:spChg chg="add del">
          <ac:chgData name="Constanze Schulz" userId="86946e37-0db7-4e95-bccd-211a51556ec6" providerId="ADAL" clId="{CF083A3F-69F1-4BB4-83B2-8DC3A8E77A8A}" dt="2019-04-03T15:21:10.200" v="14" actId="26606"/>
          <ac:spMkLst>
            <pc:docMk/>
            <pc:sldMk cId="0" sldId="266"/>
            <ac:spMk id="74" creationId="{103AE710-7D3C-454B-82CF-49B0093E9892}"/>
          </ac:spMkLst>
        </pc:spChg>
        <pc:spChg chg="add del">
          <ac:chgData name="Constanze Schulz" userId="86946e37-0db7-4e95-bccd-211a51556ec6" providerId="ADAL" clId="{CF083A3F-69F1-4BB4-83B2-8DC3A8E77A8A}" dt="2019-04-03T15:21:10.200" v="14" actId="26606"/>
          <ac:spMkLst>
            <pc:docMk/>
            <pc:sldMk cId="0" sldId="266"/>
            <ac:spMk id="76" creationId="{039CC2B4-028D-4241-812D-86DEFC665CEB}"/>
          </ac:spMkLst>
        </pc:spChg>
        <pc:spChg chg="add">
          <ac:chgData name="Constanze Schulz" userId="86946e37-0db7-4e95-bccd-211a51556ec6" providerId="ADAL" clId="{CF083A3F-69F1-4BB4-83B2-8DC3A8E77A8A}" dt="2019-04-03T15:21:10.200" v="14" actId="26606"/>
          <ac:spMkLst>
            <pc:docMk/>
            <pc:sldMk cId="0" sldId="266"/>
            <ac:spMk id="138" creationId="{103AE710-7D3C-454B-82CF-49B0093E9892}"/>
          </ac:spMkLst>
        </pc:spChg>
        <pc:spChg chg="add">
          <ac:chgData name="Constanze Schulz" userId="86946e37-0db7-4e95-bccd-211a51556ec6" providerId="ADAL" clId="{CF083A3F-69F1-4BB4-83B2-8DC3A8E77A8A}" dt="2019-04-03T15:21:10.200" v="14" actId="26606"/>
          <ac:spMkLst>
            <pc:docMk/>
            <pc:sldMk cId="0" sldId="266"/>
            <ac:spMk id="140" creationId="{039CC2B4-028D-4241-812D-86DEFC665CEB}"/>
          </ac:spMkLst>
        </pc:spChg>
        <pc:spChg chg="mod">
          <ac:chgData name="Constanze Schulz" userId="86946e37-0db7-4e95-bccd-211a51556ec6" providerId="ADAL" clId="{CF083A3F-69F1-4BB4-83B2-8DC3A8E77A8A}" dt="2019-04-03T15:20:48.423" v="12" actId="26606"/>
          <ac:spMkLst>
            <pc:docMk/>
            <pc:sldMk cId="0" sldId="266"/>
            <ac:spMk id="13314" creationId="{251E0915-77BE-44BA-83E7-897CFBF7664D}"/>
          </ac:spMkLst>
        </pc:spChg>
        <pc:spChg chg="del">
          <ac:chgData name="Constanze Schulz" userId="86946e37-0db7-4e95-bccd-211a51556ec6" providerId="ADAL" clId="{CF083A3F-69F1-4BB4-83B2-8DC3A8E77A8A}" dt="2019-04-03T15:20:48.423" v="12" actId="26606"/>
          <ac:spMkLst>
            <pc:docMk/>
            <pc:sldMk cId="0" sldId="266"/>
            <ac:spMk id="13315" creationId="{4CB7E833-6085-427E-B4FF-A9E0CADB4203}"/>
          </ac:spMkLst>
        </pc:spChg>
        <pc:grpChg chg="add del">
          <ac:chgData name="Constanze Schulz" userId="86946e37-0db7-4e95-bccd-211a51556ec6" providerId="ADAL" clId="{CF083A3F-69F1-4BB4-83B2-8DC3A8E77A8A}" dt="2019-04-03T15:21:10.200" v="14" actId="26606"/>
          <ac:grpSpMkLst>
            <pc:docMk/>
            <pc:sldMk cId="0" sldId="266"/>
            <ac:grpSpMk id="78" creationId="{CA13242B-E02E-4DE0-859A-2A46B775FBD7}"/>
          </ac:grpSpMkLst>
        </pc:grpChg>
        <pc:grpChg chg="add">
          <ac:chgData name="Constanze Schulz" userId="86946e37-0db7-4e95-bccd-211a51556ec6" providerId="ADAL" clId="{CF083A3F-69F1-4BB4-83B2-8DC3A8E77A8A}" dt="2019-04-03T15:21:10.200" v="14" actId="26606"/>
          <ac:grpSpMkLst>
            <pc:docMk/>
            <pc:sldMk cId="0" sldId="266"/>
            <ac:grpSpMk id="142" creationId="{CA13242B-E02E-4DE0-859A-2A46B775FBD7}"/>
          </ac:grpSpMkLst>
        </pc:grpChg>
        <pc:graphicFrameChg chg="add mod modGraphic">
          <ac:chgData name="Constanze Schulz" userId="86946e37-0db7-4e95-bccd-211a51556ec6" providerId="ADAL" clId="{CF083A3F-69F1-4BB4-83B2-8DC3A8E77A8A}" dt="2019-04-03T15:21:10.200" v="14" actId="26606"/>
          <ac:graphicFrameMkLst>
            <pc:docMk/>
            <pc:sldMk cId="0" sldId="266"/>
            <ac:graphicFrameMk id="13317" creationId="{1A0970A6-F0F7-485D-BFD4-39C0AFCC7CA4}"/>
          </ac:graphicFrameMkLst>
        </pc:graphicFrameChg>
      </pc:sldChg>
      <pc:sldChg chg="addSp delSp modSp mod setBg">
        <pc:chgData name="Constanze Schulz" userId="86946e37-0db7-4e95-bccd-211a51556ec6" providerId="ADAL" clId="{CF083A3F-69F1-4BB4-83B2-8DC3A8E77A8A}" dt="2019-04-03T15:21:02.326" v="13" actId="26606"/>
        <pc:sldMkLst>
          <pc:docMk/>
          <pc:sldMk cId="0" sldId="267"/>
        </pc:sldMkLst>
        <pc:spChg chg="mod">
          <ac:chgData name="Constanze Schulz" userId="86946e37-0db7-4e95-bccd-211a51556ec6" providerId="ADAL" clId="{CF083A3F-69F1-4BB4-83B2-8DC3A8E77A8A}" dt="2019-04-03T15:21:02.326" v="13" actId="26606"/>
          <ac:spMkLst>
            <pc:docMk/>
            <pc:sldMk cId="0" sldId="267"/>
            <ac:spMk id="2" creationId="{F67218B1-0DFA-4A0F-B933-AE5653AE876A}"/>
          </ac:spMkLst>
        </pc:spChg>
        <pc:spChg chg="add del">
          <ac:chgData name="Constanze Schulz" userId="86946e37-0db7-4e95-bccd-211a51556ec6" providerId="ADAL" clId="{CF083A3F-69F1-4BB4-83B2-8DC3A8E77A8A}" dt="2019-04-03T15:21:02.326" v="13" actId="26606"/>
          <ac:spMkLst>
            <pc:docMk/>
            <pc:sldMk cId="0" sldId="267"/>
            <ac:spMk id="72" creationId="{C8643778-7F6C-4E8D-84D1-D5CDB9928191}"/>
          </ac:spMkLst>
        </pc:spChg>
        <pc:spChg chg="add del">
          <ac:chgData name="Constanze Schulz" userId="86946e37-0db7-4e95-bccd-211a51556ec6" providerId="ADAL" clId="{CF083A3F-69F1-4BB4-83B2-8DC3A8E77A8A}" dt="2019-04-03T15:21:02.326" v="13" actId="26606"/>
          <ac:spMkLst>
            <pc:docMk/>
            <pc:sldMk cId="0" sldId="267"/>
            <ac:spMk id="74" creationId="{1D22F88D-6907-48AF-B024-346E855E0D96}"/>
          </ac:spMkLst>
        </pc:spChg>
        <pc:spChg chg="add">
          <ac:chgData name="Constanze Schulz" userId="86946e37-0db7-4e95-bccd-211a51556ec6" providerId="ADAL" clId="{CF083A3F-69F1-4BB4-83B2-8DC3A8E77A8A}" dt="2019-04-03T15:21:02.326" v="13" actId="26606"/>
          <ac:spMkLst>
            <pc:docMk/>
            <pc:sldMk cId="0" sldId="267"/>
            <ac:spMk id="83" creationId="{103AE710-7D3C-454B-82CF-49B0093E9892}"/>
          </ac:spMkLst>
        </pc:spChg>
        <pc:spChg chg="add">
          <ac:chgData name="Constanze Schulz" userId="86946e37-0db7-4e95-bccd-211a51556ec6" providerId="ADAL" clId="{CF083A3F-69F1-4BB4-83B2-8DC3A8E77A8A}" dt="2019-04-03T15:21:02.326" v="13" actId="26606"/>
          <ac:spMkLst>
            <pc:docMk/>
            <pc:sldMk cId="0" sldId="267"/>
            <ac:spMk id="85" creationId="{039CC2B4-028D-4241-812D-86DEFC665CEB}"/>
          </ac:spMkLst>
        </pc:spChg>
        <pc:spChg chg="mod">
          <ac:chgData name="Constanze Schulz" userId="86946e37-0db7-4e95-bccd-211a51556ec6" providerId="ADAL" clId="{CF083A3F-69F1-4BB4-83B2-8DC3A8E77A8A}" dt="2019-04-03T15:21:02.326" v="13" actId="26606"/>
          <ac:spMkLst>
            <pc:docMk/>
            <pc:sldMk cId="0" sldId="267"/>
            <ac:spMk id="14338" creationId="{76BB945D-8062-46FB-A4BB-E3765477801A}"/>
          </ac:spMkLst>
        </pc:spChg>
        <pc:spChg chg="del mod">
          <ac:chgData name="Constanze Schulz" userId="86946e37-0db7-4e95-bccd-211a51556ec6" providerId="ADAL" clId="{CF083A3F-69F1-4BB4-83B2-8DC3A8E77A8A}" dt="2019-04-03T15:21:02.326" v="13" actId="26606"/>
          <ac:spMkLst>
            <pc:docMk/>
            <pc:sldMk cId="0" sldId="267"/>
            <ac:spMk id="14339" creationId="{930B7C4D-366A-4B0B-BE30-940E4EA5B312}"/>
          </ac:spMkLst>
        </pc:spChg>
        <pc:grpChg chg="add del">
          <ac:chgData name="Constanze Schulz" userId="86946e37-0db7-4e95-bccd-211a51556ec6" providerId="ADAL" clId="{CF083A3F-69F1-4BB4-83B2-8DC3A8E77A8A}" dt="2019-04-03T15:21:02.326" v="13" actId="26606"/>
          <ac:grpSpMkLst>
            <pc:docMk/>
            <pc:sldMk cId="0" sldId="267"/>
            <ac:grpSpMk id="76" creationId="{F3842748-48B5-4DD0-A06A-A31C74024A99}"/>
          </ac:grpSpMkLst>
        </pc:grpChg>
        <pc:grpChg chg="add">
          <ac:chgData name="Constanze Schulz" userId="86946e37-0db7-4e95-bccd-211a51556ec6" providerId="ADAL" clId="{CF083A3F-69F1-4BB4-83B2-8DC3A8E77A8A}" dt="2019-04-03T15:21:02.326" v="13" actId="26606"/>
          <ac:grpSpMkLst>
            <pc:docMk/>
            <pc:sldMk cId="0" sldId="267"/>
            <ac:grpSpMk id="87" creationId="{CA13242B-E02E-4DE0-859A-2A46B775FBD7}"/>
          </ac:grpSpMkLst>
        </pc:grpChg>
        <pc:graphicFrameChg chg="add">
          <ac:chgData name="Constanze Schulz" userId="86946e37-0db7-4e95-bccd-211a51556ec6" providerId="ADAL" clId="{CF083A3F-69F1-4BB4-83B2-8DC3A8E77A8A}" dt="2019-04-03T15:21:02.326" v="13" actId="26606"/>
          <ac:graphicFrameMkLst>
            <pc:docMk/>
            <pc:sldMk cId="0" sldId="267"/>
            <ac:graphicFrameMk id="14341" creationId="{E66829F1-BB44-4E02-AD91-D05EF2F6309B}"/>
          </ac:graphicFrameMkLst>
        </pc:graphicFrameChg>
      </pc:sldChg>
      <pc:sldChg chg="addSp delSp modSp mod setBg setClrOvrMap">
        <pc:chgData name="Constanze Schulz" userId="86946e37-0db7-4e95-bccd-211a51556ec6" providerId="ADAL" clId="{CF083A3F-69F1-4BB4-83B2-8DC3A8E77A8A}" dt="2019-04-03T15:22:25.979" v="29" actId="26606"/>
        <pc:sldMkLst>
          <pc:docMk/>
          <pc:sldMk cId="0" sldId="274"/>
        </pc:sldMkLst>
        <pc:spChg chg="mod">
          <ac:chgData name="Constanze Schulz" userId="86946e37-0db7-4e95-bccd-211a51556ec6" providerId="ADAL" clId="{CF083A3F-69F1-4BB4-83B2-8DC3A8E77A8A}" dt="2019-04-03T15:22:25.979" v="29" actId="26606"/>
          <ac:spMkLst>
            <pc:docMk/>
            <pc:sldMk cId="0" sldId="274"/>
            <ac:spMk id="2" creationId="{F0290DB9-161E-48B2-9475-01BD59BAF20B}"/>
          </ac:spMkLst>
        </pc:spChg>
        <pc:spChg chg="add del">
          <ac:chgData name="Constanze Schulz" userId="86946e37-0db7-4e95-bccd-211a51556ec6" providerId="ADAL" clId="{CF083A3F-69F1-4BB4-83B2-8DC3A8E77A8A}" dt="2019-04-03T15:22:23.885" v="26" actId="26606"/>
          <ac:spMkLst>
            <pc:docMk/>
            <pc:sldMk cId="0" sldId="274"/>
            <ac:spMk id="72" creationId="{99CAC3B1-4879-424D-8F15-206277196159}"/>
          </ac:spMkLst>
        </pc:spChg>
        <pc:spChg chg="add del">
          <ac:chgData name="Constanze Schulz" userId="86946e37-0db7-4e95-bccd-211a51556ec6" providerId="ADAL" clId="{CF083A3F-69F1-4BB4-83B2-8DC3A8E77A8A}" dt="2019-04-03T15:21:50.159" v="16" actId="26606"/>
          <ac:spMkLst>
            <pc:docMk/>
            <pc:sldMk cId="0" sldId="274"/>
            <ac:spMk id="74" creationId="{9AA8EBAB-1820-415F-9D8D-2CDECA2DDA14}"/>
          </ac:spMkLst>
        </pc:spChg>
        <pc:spChg chg="add del">
          <ac:chgData name="Constanze Schulz" userId="86946e37-0db7-4e95-bccd-211a51556ec6" providerId="ADAL" clId="{CF083A3F-69F1-4BB4-83B2-8DC3A8E77A8A}" dt="2019-04-03T15:21:50.159" v="16" actId="26606"/>
          <ac:spMkLst>
            <pc:docMk/>
            <pc:sldMk cId="0" sldId="274"/>
            <ac:spMk id="76" creationId="{6DB832FE-CF50-494F-BC92-5AF925246025}"/>
          </ac:spMkLst>
        </pc:spChg>
        <pc:spChg chg="add del">
          <ac:chgData name="Constanze Schulz" userId="86946e37-0db7-4e95-bccd-211a51556ec6" providerId="ADAL" clId="{CF083A3F-69F1-4BB4-83B2-8DC3A8E77A8A}" dt="2019-04-03T15:22:25.869" v="28" actId="26606"/>
          <ac:spMkLst>
            <pc:docMk/>
            <pc:sldMk cId="0" sldId="274"/>
            <ac:spMk id="82" creationId="{225F4217-4021-45A0-812B-398F9A7A93F9}"/>
          </ac:spMkLst>
        </pc:spChg>
        <pc:spChg chg="mod">
          <ac:chgData name="Constanze Schulz" userId="86946e37-0db7-4e95-bccd-211a51556ec6" providerId="ADAL" clId="{CF083A3F-69F1-4BB4-83B2-8DC3A8E77A8A}" dt="2019-04-03T15:22:25.979" v="29" actId="26606"/>
          <ac:spMkLst>
            <pc:docMk/>
            <pc:sldMk cId="0" sldId="274"/>
            <ac:spMk id="21506" creationId="{807B9DB5-7E5D-4CA4-9554-9A965F14599F}"/>
          </ac:spMkLst>
        </pc:spChg>
        <pc:spChg chg="add del">
          <ac:chgData name="Constanze Schulz" userId="86946e37-0db7-4e95-bccd-211a51556ec6" providerId="ADAL" clId="{CF083A3F-69F1-4BB4-83B2-8DC3A8E77A8A}" dt="2019-04-03T15:22:25.979" v="29" actId="26606"/>
          <ac:spMkLst>
            <pc:docMk/>
            <pc:sldMk cId="0" sldId="274"/>
            <ac:spMk id="21507" creationId="{C94436E8-5E6D-45C3-94BB-315794830999}"/>
          </ac:spMkLst>
        </pc:spChg>
        <pc:spChg chg="add del">
          <ac:chgData name="Constanze Schulz" userId="86946e37-0db7-4e95-bccd-211a51556ec6" providerId="ADAL" clId="{CF083A3F-69F1-4BB4-83B2-8DC3A8E77A8A}" dt="2019-04-03T15:21:58.251" v="18" actId="26606"/>
          <ac:spMkLst>
            <pc:docMk/>
            <pc:sldMk cId="0" sldId="274"/>
            <ac:spMk id="21511" creationId="{103AE710-7D3C-454B-82CF-49B0093E9892}"/>
          </ac:spMkLst>
        </pc:spChg>
        <pc:spChg chg="add del">
          <ac:chgData name="Constanze Schulz" userId="86946e37-0db7-4e95-bccd-211a51556ec6" providerId="ADAL" clId="{CF083A3F-69F1-4BB4-83B2-8DC3A8E77A8A}" dt="2019-04-03T15:21:58.251" v="18" actId="26606"/>
          <ac:spMkLst>
            <pc:docMk/>
            <pc:sldMk cId="0" sldId="274"/>
            <ac:spMk id="21512" creationId="{039CC2B4-028D-4241-812D-86DEFC665CEB}"/>
          </ac:spMkLst>
        </pc:spChg>
        <pc:spChg chg="add del">
          <ac:chgData name="Constanze Schulz" userId="86946e37-0db7-4e95-bccd-211a51556ec6" providerId="ADAL" clId="{CF083A3F-69F1-4BB4-83B2-8DC3A8E77A8A}" dt="2019-04-03T15:22:05.733" v="20" actId="26606"/>
          <ac:spMkLst>
            <pc:docMk/>
            <pc:sldMk cId="0" sldId="274"/>
            <ac:spMk id="21516" creationId="{86A198EF-6B7D-4B36-8666-4EE5A3BC45B7}"/>
          </ac:spMkLst>
        </pc:spChg>
        <pc:spChg chg="add del">
          <ac:chgData name="Constanze Schulz" userId="86946e37-0db7-4e95-bccd-211a51556ec6" providerId="ADAL" clId="{CF083A3F-69F1-4BB4-83B2-8DC3A8E77A8A}" dt="2019-04-03T15:22:05.733" v="20" actId="26606"/>
          <ac:spMkLst>
            <pc:docMk/>
            <pc:sldMk cId="0" sldId="274"/>
            <ac:spMk id="21517" creationId="{17348318-06B3-4581-BDC7-8BB5ACC0DDF9}"/>
          </ac:spMkLst>
        </pc:spChg>
        <pc:spChg chg="add del">
          <ac:chgData name="Constanze Schulz" userId="86946e37-0db7-4e95-bccd-211a51556ec6" providerId="ADAL" clId="{CF083A3F-69F1-4BB4-83B2-8DC3A8E77A8A}" dt="2019-04-03T15:22:10.154" v="22" actId="26606"/>
          <ac:spMkLst>
            <pc:docMk/>
            <pc:sldMk cId="0" sldId="274"/>
            <ac:spMk id="21521" creationId="{103AE710-7D3C-454B-82CF-49B0093E9892}"/>
          </ac:spMkLst>
        </pc:spChg>
        <pc:spChg chg="add del">
          <ac:chgData name="Constanze Schulz" userId="86946e37-0db7-4e95-bccd-211a51556ec6" providerId="ADAL" clId="{CF083A3F-69F1-4BB4-83B2-8DC3A8E77A8A}" dt="2019-04-03T15:22:10.154" v="22" actId="26606"/>
          <ac:spMkLst>
            <pc:docMk/>
            <pc:sldMk cId="0" sldId="274"/>
            <ac:spMk id="21522" creationId="{039CC2B4-028D-4241-812D-86DEFC665CEB}"/>
          </ac:spMkLst>
        </pc:spChg>
        <pc:spChg chg="add del">
          <ac:chgData name="Constanze Schulz" userId="86946e37-0db7-4e95-bccd-211a51556ec6" providerId="ADAL" clId="{CF083A3F-69F1-4BB4-83B2-8DC3A8E77A8A}" dt="2019-04-03T15:22:21.855" v="24" actId="26606"/>
          <ac:spMkLst>
            <pc:docMk/>
            <pc:sldMk cId="0" sldId="274"/>
            <ac:spMk id="21526" creationId="{103AE710-7D3C-454B-82CF-49B0093E9892}"/>
          </ac:spMkLst>
        </pc:spChg>
        <pc:spChg chg="add del">
          <ac:chgData name="Constanze Schulz" userId="86946e37-0db7-4e95-bccd-211a51556ec6" providerId="ADAL" clId="{CF083A3F-69F1-4BB4-83B2-8DC3A8E77A8A}" dt="2019-04-03T15:22:21.855" v="24" actId="26606"/>
          <ac:spMkLst>
            <pc:docMk/>
            <pc:sldMk cId="0" sldId="274"/>
            <ac:spMk id="21527" creationId="{039CC2B4-028D-4241-812D-86DEFC665CEB}"/>
          </ac:spMkLst>
        </pc:spChg>
        <pc:spChg chg="add del">
          <ac:chgData name="Constanze Schulz" userId="86946e37-0db7-4e95-bccd-211a51556ec6" providerId="ADAL" clId="{CF083A3F-69F1-4BB4-83B2-8DC3A8E77A8A}" dt="2019-04-03T15:22:23.885" v="26" actId="26606"/>
          <ac:spMkLst>
            <pc:docMk/>
            <pc:sldMk cId="0" sldId="274"/>
            <ac:spMk id="21534" creationId="{C94436E8-5E6D-45C3-94BB-315794830999}"/>
          </ac:spMkLst>
        </pc:spChg>
        <pc:spChg chg="add del">
          <ac:chgData name="Constanze Schulz" userId="86946e37-0db7-4e95-bccd-211a51556ec6" providerId="ADAL" clId="{CF083A3F-69F1-4BB4-83B2-8DC3A8E77A8A}" dt="2019-04-03T15:22:25.869" v="28" actId="26606"/>
          <ac:spMkLst>
            <pc:docMk/>
            <pc:sldMk cId="0" sldId="274"/>
            <ac:spMk id="21536" creationId="{F659138C-74A1-445B-848C-3608AE871A9F}"/>
          </ac:spMkLst>
        </pc:spChg>
        <pc:spChg chg="add del">
          <ac:chgData name="Constanze Schulz" userId="86946e37-0db7-4e95-bccd-211a51556ec6" providerId="ADAL" clId="{CF083A3F-69F1-4BB4-83B2-8DC3A8E77A8A}" dt="2019-04-03T15:22:25.869" v="28" actId="26606"/>
          <ac:spMkLst>
            <pc:docMk/>
            <pc:sldMk cId="0" sldId="274"/>
            <ac:spMk id="21540" creationId="{C94436E8-5E6D-45C3-94BB-315794830999}"/>
          </ac:spMkLst>
        </pc:spChg>
        <pc:spChg chg="add">
          <ac:chgData name="Constanze Schulz" userId="86946e37-0db7-4e95-bccd-211a51556ec6" providerId="ADAL" clId="{CF083A3F-69F1-4BB4-83B2-8DC3A8E77A8A}" dt="2019-04-03T15:22:25.979" v="29" actId="26606"/>
          <ac:spMkLst>
            <pc:docMk/>
            <pc:sldMk cId="0" sldId="274"/>
            <ac:spMk id="21542" creationId="{86A198EF-6B7D-4B36-8666-4EE5A3BC45B7}"/>
          </ac:spMkLst>
        </pc:spChg>
        <pc:spChg chg="add">
          <ac:chgData name="Constanze Schulz" userId="86946e37-0db7-4e95-bccd-211a51556ec6" providerId="ADAL" clId="{CF083A3F-69F1-4BB4-83B2-8DC3A8E77A8A}" dt="2019-04-03T15:22:25.979" v="29" actId="26606"/>
          <ac:spMkLst>
            <pc:docMk/>
            <pc:sldMk cId="0" sldId="274"/>
            <ac:spMk id="21543" creationId="{17348318-06B3-4581-BDC7-8BB5ACC0DDF9}"/>
          </ac:spMkLst>
        </pc:spChg>
        <pc:grpChg chg="add del">
          <ac:chgData name="Constanze Schulz" userId="86946e37-0db7-4e95-bccd-211a51556ec6" providerId="ADAL" clId="{CF083A3F-69F1-4BB4-83B2-8DC3A8E77A8A}" dt="2019-04-03T15:21:50.159" v="16" actId="26606"/>
          <ac:grpSpMkLst>
            <pc:docMk/>
            <pc:sldMk cId="0" sldId="274"/>
            <ac:grpSpMk id="78" creationId="{E89BB28F-9765-4059-8E5F-E3A9965D470A}"/>
          </ac:grpSpMkLst>
        </pc:grpChg>
        <pc:grpChg chg="add del">
          <ac:chgData name="Constanze Schulz" userId="86946e37-0db7-4e95-bccd-211a51556ec6" providerId="ADAL" clId="{CF083A3F-69F1-4BB4-83B2-8DC3A8E77A8A}" dt="2019-04-03T15:21:58.251" v="18" actId="26606"/>
          <ac:grpSpMkLst>
            <pc:docMk/>
            <pc:sldMk cId="0" sldId="274"/>
            <ac:grpSpMk id="21513" creationId="{CA13242B-E02E-4DE0-859A-2A46B775FBD7}"/>
          </ac:grpSpMkLst>
        </pc:grpChg>
        <pc:grpChg chg="add del">
          <ac:chgData name="Constanze Schulz" userId="86946e37-0db7-4e95-bccd-211a51556ec6" providerId="ADAL" clId="{CF083A3F-69F1-4BB4-83B2-8DC3A8E77A8A}" dt="2019-04-03T15:22:05.733" v="20" actId="26606"/>
          <ac:grpSpMkLst>
            <pc:docMk/>
            <pc:sldMk cId="0" sldId="274"/>
            <ac:grpSpMk id="21518" creationId="{284EDEE4-D512-4009-8EEF-CE63D5996DC2}"/>
          </ac:grpSpMkLst>
        </pc:grpChg>
        <pc:grpChg chg="add del">
          <ac:chgData name="Constanze Schulz" userId="86946e37-0db7-4e95-bccd-211a51556ec6" providerId="ADAL" clId="{CF083A3F-69F1-4BB4-83B2-8DC3A8E77A8A}" dt="2019-04-03T15:22:10.154" v="22" actId="26606"/>
          <ac:grpSpMkLst>
            <pc:docMk/>
            <pc:sldMk cId="0" sldId="274"/>
            <ac:grpSpMk id="21523" creationId="{CA13242B-E02E-4DE0-859A-2A46B775FBD7}"/>
          </ac:grpSpMkLst>
        </pc:grpChg>
        <pc:grpChg chg="add del">
          <ac:chgData name="Constanze Schulz" userId="86946e37-0db7-4e95-bccd-211a51556ec6" providerId="ADAL" clId="{CF083A3F-69F1-4BB4-83B2-8DC3A8E77A8A}" dt="2019-04-03T15:22:21.855" v="24" actId="26606"/>
          <ac:grpSpMkLst>
            <pc:docMk/>
            <pc:sldMk cId="0" sldId="274"/>
            <ac:grpSpMk id="21528" creationId="{CA13242B-E02E-4DE0-859A-2A46B775FBD7}"/>
          </ac:grpSpMkLst>
        </pc:grpChg>
        <pc:grpChg chg="add del">
          <ac:chgData name="Constanze Schulz" userId="86946e37-0db7-4e95-bccd-211a51556ec6" providerId="ADAL" clId="{CF083A3F-69F1-4BB4-83B2-8DC3A8E77A8A}" dt="2019-04-03T15:22:23.885" v="26" actId="26606"/>
          <ac:grpSpMkLst>
            <pc:docMk/>
            <pc:sldMk cId="0" sldId="274"/>
            <ac:grpSpMk id="21531" creationId="{4B8492CB-DFBA-4A82-9778-F21493DA36C1}"/>
          </ac:grpSpMkLst>
        </pc:grpChg>
        <pc:grpChg chg="add del">
          <ac:chgData name="Constanze Schulz" userId="86946e37-0db7-4e95-bccd-211a51556ec6" providerId="ADAL" clId="{CF083A3F-69F1-4BB4-83B2-8DC3A8E77A8A}" dt="2019-04-03T15:22:25.869" v="28" actId="26606"/>
          <ac:grpSpMkLst>
            <pc:docMk/>
            <pc:sldMk cId="0" sldId="274"/>
            <ac:grpSpMk id="21537" creationId="{7DFD7409-66D7-4C9C-B528-E79EB64A4D31}"/>
          </ac:grpSpMkLst>
        </pc:grpChg>
        <pc:grpChg chg="add">
          <ac:chgData name="Constanze Schulz" userId="86946e37-0db7-4e95-bccd-211a51556ec6" providerId="ADAL" clId="{CF083A3F-69F1-4BB4-83B2-8DC3A8E77A8A}" dt="2019-04-03T15:22:25.979" v="29" actId="26606"/>
          <ac:grpSpMkLst>
            <pc:docMk/>
            <pc:sldMk cId="0" sldId="274"/>
            <ac:grpSpMk id="21544" creationId="{284EDEE4-D512-4009-8EEF-CE63D5996DC2}"/>
          </ac:grpSpMkLst>
        </pc:grpChg>
        <pc:graphicFrameChg chg="add del">
          <ac:chgData name="Constanze Schulz" userId="86946e37-0db7-4e95-bccd-211a51556ec6" providerId="ADAL" clId="{CF083A3F-69F1-4BB4-83B2-8DC3A8E77A8A}" dt="2019-04-03T15:21:50.159" v="16" actId="26606"/>
          <ac:graphicFrameMkLst>
            <pc:docMk/>
            <pc:sldMk cId="0" sldId="274"/>
            <ac:graphicFrameMk id="21509" creationId="{6314B8B8-D46A-451D-B04F-C6E7E6AEF2E8}"/>
          </ac:graphicFrameMkLst>
        </pc:graphicFrameChg>
        <pc:graphicFrameChg chg="add del">
          <ac:chgData name="Constanze Schulz" userId="86946e37-0db7-4e95-bccd-211a51556ec6" providerId="ADAL" clId="{CF083A3F-69F1-4BB4-83B2-8DC3A8E77A8A}" dt="2019-04-03T15:21:58.251" v="18" actId="26606"/>
          <ac:graphicFrameMkLst>
            <pc:docMk/>
            <pc:sldMk cId="0" sldId="274"/>
            <ac:graphicFrameMk id="21514" creationId="{5B4F46ED-2827-4FD6-9512-5B7B26A5BD6F}"/>
          </ac:graphicFrameMkLst>
        </pc:graphicFrameChg>
        <pc:graphicFrameChg chg="add del">
          <ac:chgData name="Constanze Schulz" userId="86946e37-0db7-4e95-bccd-211a51556ec6" providerId="ADAL" clId="{CF083A3F-69F1-4BB4-83B2-8DC3A8E77A8A}" dt="2019-04-03T15:22:05.733" v="20" actId="26606"/>
          <ac:graphicFrameMkLst>
            <pc:docMk/>
            <pc:sldMk cId="0" sldId="274"/>
            <ac:graphicFrameMk id="21519" creationId="{8FFB9877-3640-4889-9685-0E4A32A265E9}"/>
          </ac:graphicFrameMkLst>
        </pc:graphicFrameChg>
        <pc:graphicFrameChg chg="add del">
          <ac:chgData name="Constanze Schulz" userId="86946e37-0db7-4e95-bccd-211a51556ec6" providerId="ADAL" clId="{CF083A3F-69F1-4BB4-83B2-8DC3A8E77A8A}" dt="2019-04-03T15:22:10.154" v="22" actId="26606"/>
          <ac:graphicFrameMkLst>
            <pc:docMk/>
            <pc:sldMk cId="0" sldId="274"/>
            <ac:graphicFrameMk id="21524" creationId="{10C231EC-96CD-4DD3-B9C7-459F459CD8CD}"/>
          </ac:graphicFrameMkLst>
        </pc:graphicFrameChg>
        <pc:graphicFrameChg chg="add del">
          <ac:chgData name="Constanze Schulz" userId="86946e37-0db7-4e95-bccd-211a51556ec6" providerId="ADAL" clId="{CF083A3F-69F1-4BB4-83B2-8DC3A8E77A8A}" dt="2019-04-03T15:22:21.855" v="24" actId="26606"/>
          <ac:graphicFrameMkLst>
            <pc:docMk/>
            <pc:sldMk cId="0" sldId="274"/>
            <ac:graphicFrameMk id="21529" creationId="{5B4F46ED-2827-4FD6-9512-5B7B26A5BD6F}"/>
          </ac:graphicFrameMkLst>
        </pc:graphicFrameChg>
        <pc:graphicFrameChg chg="add">
          <ac:chgData name="Constanze Schulz" userId="86946e37-0db7-4e95-bccd-211a51556ec6" providerId="ADAL" clId="{CF083A3F-69F1-4BB4-83B2-8DC3A8E77A8A}" dt="2019-04-03T15:22:25.979" v="29" actId="26606"/>
          <ac:graphicFrameMkLst>
            <pc:docMk/>
            <pc:sldMk cId="0" sldId="274"/>
            <ac:graphicFrameMk id="21547" creationId="{8FFB9877-3640-4889-9685-0E4A32A265E9}"/>
          </ac:graphicFrameMkLst>
        </pc:graphicFrameChg>
        <pc:cxnChg chg="add del">
          <ac:chgData name="Constanze Schulz" userId="86946e37-0db7-4e95-bccd-211a51556ec6" providerId="ADAL" clId="{CF083A3F-69F1-4BB4-83B2-8DC3A8E77A8A}" dt="2019-04-03T15:22:25.869" v="28" actId="26606"/>
          <ac:cxnSpMkLst>
            <pc:docMk/>
            <pc:sldMk cId="0" sldId="274"/>
            <ac:cxnSpMk id="84" creationId="{486F4EBC-E415-40E4-A8BA-BA66F0B632CB}"/>
          </ac:cxnSpMkLst>
        </pc:cxnChg>
      </pc:sldChg>
      <pc:sldChg chg="addSp delSp modSp mod setBg">
        <pc:chgData name="Constanze Schulz" userId="86946e37-0db7-4e95-bccd-211a51556ec6" providerId="ADAL" clId="{CF083A3F-69F1-4BB4-83B2-8DC3A8E77A8A}" dt="2019-04-03T15:27:21.601" v="39" actId="26606"/>
        <pc:sldMkLst>
          <pc:docMk/>
          <pc:sldMk cId="0" sldId="277"/>
        </pc:sldMkLst>
        <pc:spChg chg="mod">
          <ac:chgData name="Constanze Schulz" userId="86946e37-0db7-4e95-bccd-211a51556ec6" providerId="ADAL" clId="{CF083A3F-69F1-4BB4-83B2-8DC3A8E77A8A}" dt="2019-04-03T15:27:21.601" v="39" actId="26606"/>
          <ac:spMkLst>
            <pc:docMk/>
            <pc:sldMk cId="0" sldId="277"/>
            <ac:spMk id="2" creationId="{2BABDA9B-FB5B-44C8-948D-99BF6751C054}"/>
          </ac:spMkLst>
        </pc:spChg>
        <pc:spChg chg="add del mod">
          <ac:chgData name="Constanze Schulz" userId="86946e37-0db7-4e95-bccd-211a51556ec6" providerId="ADAL" clId="{CF083A3F-69F1-4BB4-83B2-8DC3A8E77A8A}" dt="2019-04-03T15:26:10.212" v="35" actId="931"/>
          <ac:spMkLst>
            <pc:docMk/>
            <pc:sldMk cId="0" sldId="277"/>
            <ac:spMk id="5" creationId="{B10CDBAD-2E66-4172-B1FB-AB51D10CF833}"/>
          </ac:spMkLst>
        </pc:spChg>
        <pc:spChg chg="add mod">
          <ac:chgData name="Constanze Schulz" userId="86946e37-0db7-4e95-bccd-211a51556ec6" providerId="ADAL" clId="{CF083A3F-69F1-4BB4-83B2-8DC3A8E77A8A}" dt="2019-04-03T15:27:21.601" v="39" actId="26606"/>
          <ac:spMkLst>
            <pc:docMk/>
            <pc:sldMk cId="0" sldId="277"/>
            <ac:spMk id="8" creationId="{946C93EC-8D69-4CD8-92AC-1864AF8CDC8E}"/>
          </ac:spMkLst>
        </pc:spChg>
        <pc:spChg chg="add">
          <ac:chgData name="Constanze Schulz" userId="86946e37-0db7-4e95-bccd-211a51556ec6" providerId="ADAL" clId="{CF083A3F-69F1-4BB4-83B2-8DC3A8E77A8A}" dt="2019-04-03T15:27:21.601" v="39" actId="26606"/>
          <ac:spMkLst>
            <pc:docMk/>
            <pc:sldMk cId="0" sldId="277"/>
            <ac:spMk id="72" creationId="{441FAA6D-0046-4A2F-8E6E-21A4842EC658}"/>
          </ac:spMkLst>
        </pc:spChg>
        <pc:spChg chg="mod">
          <ac:chgData name="Constanze Schulz" userId="86946e37-0db7-4e95-bccd-211a51556ec6" providerId="ADAL" clId="{CF083A3F-69F1-4BB4-83B2-8DC3A8E77A8A}" dt="2019-04-03T15:27:21.601" v="39" actId="26606"/>
          <ac:spMkLst>
            <pc:docMk/>
            <pc:sldMk cId="0" sldId="277"/>
            <ac:spMk id="24578" creationId="{3E0C39F5-B8C0-49A4-8821-7F3635AE5ED4}"/>
          </ac:spMkLst>
        </pc:spChg>
        <pc:spChg chg="mod">
          <ac:chgData name="Constanze Schulz" userId="86946e37-0db7-4e95-bccd-211a51556ec6" providerId="ADAL" clId="{CF083A3F-69F1-4BB4-83B2-8DC3A8E77A8A}" dt="2019-04-03T15:27:21.601" v="39" actId="26606"/>
          <ac:spMkLst>
            <pc:docMk/>
            <pc:sldMk cId="0" sldId="277"/>
            <ac:spMk id="24579" creationId="{9C5C923B-2AAA-45D9-94DE-4537E80F7241}"/>
          </ac:spMkLst>
        </pc:spChg>
        <pc:grpChg chg="add">
          <ac:chgData name="Constanze Schulz" userId="86946e37-0db7-4e95-bccd-211a51556ec6" providerId="ADAL" clId="{CF083A3F-69F1-4BB4-83B2-8DC3A8E77A8A}" dt="2019-04-03T15:27:21.601" v="39" actId="26606"/>
          <ac:grpSpMkLst>
            <pc:docMk/>
            <pc:sldMk cId="0" sldId="277"/>
            <ac:grpSpMk id="74" creationId="{62E3E11F-3694-4A25-A6CA-2EC311F18B2D}"/>
          </ac:grpSpMkLst>
        </pc:grpChg>
        <pc:grpChg chg="add">
          <ac:chgData name="Constanze Schulz" userId="86946e37-0db7-4e95-bccd-211a51556ec6" providerId="ADAL" clId="{CF083A3F-69F1-4BB4-83B2-8DC3A8E77A8A}" dt="2019-04-03T15:27:21.601" v="39" actId="26606"/>
          <ac:grpSpMkLst>
            <pc:docMk/>
            <pc:sldMk cId="0" sldId="277"/>
            <ac:grpSpMk id="78" creationId="{CECD1690-220A-4E9A-8B42-6231686EAFC9}"/>
          </ac:grpSpMkLst>
        </pc:grpChg>
        <pc:picChg chg="add del mod">
          <ac:chgData name="Constanze Schulz" userId="86946e37-0db7-4e95-bccd-211a51556ec6" providerId="ADAL" clId="{CF083A3F-69F1-4BB4-83B2-8DC3A8E77A8A}" dt="2019-04-03T15:26:10.212" v="35" actId="931"/>
          <ac:picMkLst>
            <pc:docMk/>
            <pc:sldMk cId="0" sldId="277"/>
            <ac:picMk id="4" creationId="{6A8C0347-8303-4062-A3EF-A6EF41B94548}"/>
          </ac:picMkLst>
        </pc:picChg>
        <pc:picChg chg="add mod ord">
          <ac:chgData name="Constanze Schulz" userId="86946e37-0db7-4e95-bccd-211a51556ec6" providerId="ADAL" clId="{CF083A3F-69F1-4BB4-83B2-8DC3A8E77A8A}" dt="2019-04-03T15:27:21.601" v="39" actId="26606"/>
          <ac:picMkLst>
            <pc:docMk/>
            <pc:sldMk cId="0" sldId="277"/>
            <ac:picMk id="7" creationId="{B7B65A25-4F58-46DB-A134-E792CD166E99}"/>
          </ac:picMkLst>
        </pc:picChg>
      </pc:sldChg>
      <pc:sldChg chg="addSp modSp mod setBg">
        <pc:chgData name="Constanze Schulz" userId="86946e37-0db7-4e95-bccd-211a51556ec6" providerId="ADAL" clId="{CF083A3F-69F1-4BB4-83B2-8DC3A8E77A8A}" dt="2019-04-03T15:33:19.330" v="49" actId="26606"/>
        <pc:sldMkLst>
          <pc:docMk/>
          <pc:sldMk cId="0" sldId="278"/>
        </pc:sldMkLst>
        <pc:spChg chg="mod">
          <ac:chgData name="Constanze Schulz" userId="86946e37-0db7-4e95-bccd-211a51556ec6" providerId="ADAL" clId="{CF083A3F-69F1-4BB4-83B2-8DC3A8E77A8A}" dt="2019-04-03T15:33:19.330" v="49" actId="26606"/>
          <ac:spMkLst>
            <pc:docMk/>
            <pc:sldMk cId="0" sldId="278"/>
            <ac:spMk id="2" creationId="{C48E6847-84EA-47D7-88F5-94CECD2CE101}"/>
          </ac:spMkLst>
        </pc:spChg>
        <pc:spChg chg="add">
          <ac:chgData name="Constanze Schulz" userId="86946e37-0db7-4e95-bccd-211a51556ec6" providerId="ADAL" clId="{CF083A3F-69F1-4BB4-83B2-8DC3A8E77A8A}" dt="2019-04-03T15:33:19.330" v="49" actId="26606"/>
          <ac:spMkLst>
            <pc:docMk/>
            <pc:sldMk cId="0" sldId="278"/>
            <ac:spMk id="72" creationId="{C8643778-7F6C-4E8D-84D1-D5CDB9928191}"/>
          </ac:spMkLst>
        </pc:spChg>
        <pc:spChg chg="add">
          <ac:chgData name="Constanze Schulz" userId="86946e37-0db7-4e95-bccd-211a51556ec6" providerId="ADAL" clId="{CF083A3F-69F1-4BB4-83B2-8DC3A8E77A8A}" dt="2019-04-03T15:33:19.330" v="49" actId="26606"/>
          <ac:spMkLst>
            <pc:docMk/>
            <pc:sldMk cId="0" sldId="278"/>
            <ac:spMk id="74" creationId="{1D22F88D-6907-48AF-B024-346E855E0D96}"/>
          </ac:spMkLst>
        </pc:spChg>
        <pc:spChg chg="mod">
          <ac:chgData name="Constanze Schulz" userId="86946e37-0db7-4e95-bccd-211a51556ec6" providerId="ADAL" clId="{CF083A3F-69F1-4BB4-83B2-8DC3A8E77A8A}" dt="2019-04-03T15:33:19.330" v="49" actId="26606"/>
          <ac:spMkLst>
            <pc:docMk/>
            <pc:sldMk cId="0" sldId="278"/>
            <ac:spMk id="25602" creationId="{74E710AA-CD0D-4EC9-A706-A079C31FECF3}"/>
          </ac:spMkLst>
        </pc:spChg>
        <pc:spChg chg="mod">
          <ac:chgData name="Constanze Schulz" userId="86946e37-0db7-4e95-bccd-211a51556ec6" providerId="ADAL" clId="{CF083A3F-69F1-4BB4-83B2-8DC3A8E77A8A}" dt="2019-04-03T15:33:19.330" v="49" actId="26606"/>
          <ac:spMkLst>
            <pc:docMk/>
            <pc:sldMk cId="0" sldId="278"/>
            <ac:spMk id="25603" creationId="{DD739D3C-F746-4309-8C2C-E6C17B170410}"/>
          </ac:spMkLst>
        </pc:spChg>
        <pc:grpChg chg="add">
          <ac:chgData name="Constanze Schulz" userId="86946e37-0db7-4e95-bccd-211a51556ec6" providerId="ADAL" clId="{CF083A3F-69F1-4BB4-83B2-8DC3A8E77A8A}" dt="2019-04-03T15:33:19.330" v="49" actId="26606"/>
          <ac:grpSpMkLst>
            <pc:docMk/>
            <pc:sldMk cId="0" sldId="278"/>
            <ac:grpSpMk id="76" creationId="{F3842748-48B5-4DD0-A06A-A31C74024A99}"/>
          </ac:grpSpMkLst>
        </pc:grpChg>
      </pc:sldChg>
      <pc:sldChg chg="modSp modAnim">
        <pc:chgData name="Constanze Schulz" userId="86946e37-0db7-4e95-bccd-211a51556ec6" providerId="ADAL" clId="{CF083A3F-69F1-4BB4-83B2-8DC3A8E77A8A}" dt="2019-04-03T15:35:05.381" v="50"/>
        <pc:sldMkLst>
          <pc:docMk/>
          <pc:sldMk cId="0" sldId="281"/>
        </pc:sldMkLst>
        <pc:spChg chg="mod">
          <ac:chgData name="Constanze Schulz" userId="86946e37-0db7-4e95-bccd-211a51556ec6" providerId="ADAL" clId="{CF083A3F-69F1-4BB4-83B2-8DC3A8E77A8A}" dt="2019-04-03T15:35:05.381" v="50"/>
          <ac:spMkLst>
            <pc:docMk/>
            <pc:sldMk cId="0" sldId="281"/>
            <ac:spMk id="61442" creationId="{0D459FEF-43B4-4924-8EE1-6BAEB5E37AA5}"/>
          </ac:spMkLst>
        </pc:spChg>
      </pc:sldChg>
      <pc:sldChg chg="addSp modSp mod setBg setClrOvrMap">
        <pc:chgData name="Constanze Schulz" userId="86946e37-0db7-4e95-bccd-211a51556ec6" providerId="ADAL" clId="{CF083A3F-69F1-4BB4-83B2-8DC3A8E77A8A}" dt="2019-04-03T15:22:48.504" v="30" actId="26606"/>
        <pc:sldMkLst>
          <pc:docMk/>
          <pc:sldMk cId="0" sldId="289"/>
        </pc:sldMkLst>
        <pc:spChg chg="mod">
          <ac:chgData name="Constanze Schulz" userId="86946e37-0db7-4e95-bccd-211a51556ec6" providerId="ADAL" clId="{CF083A3F-69F1-4BB4-83B2-8DC3A8E77A8A}" dt="2019-04-03T15:22:48.504" v="30" actId="26606"/>
          <ac:spMkLst>
            <pc:docMk/>
            <pc:sldMk cId="0" sldId="289"/>
            <ac:spMk id="2" creationId="{0FB414D4-37F2-4C6E-853D-D7070634E2B4}"/>
          </ac:spMkLst>
        </pc:spChg>
        <pc:spChg chg="add">
          <ac:chgData name="Constanze Schulz" userId="86946e37-0db7-4e95-bccd-211a51556ec6" providerId="ADAL" clId="{CF083A3F-69F1-4BB4-83B2-8DC3A8E77A8A}" dt="2019-04-03T15:22:48.504" v="30" actId="26606"/>
          <ac:spMkLst>
            <pc:docMk/>
            <pc:sldMk cId="0" sldId="289"/>
            <ac:spMk id="74" creationId="{E67A1FC6-22FB-4EA7-B90A-C9F18FBEF30F}"/>
          </ac:spMkLst>
        </pc:spChg>
        <pc:spChg chg="add">
          <ac:chgData name="Constanze Schulz" userId="86946e37-0db7-4e95-bccd-211a51556ec6" providerId="ADAL" clId="{CF083A3F-69F1-4BB4-83B2-8DC3A8E77A8A}" dt="2019-04-03T15:22:48.504" v="30" actId="26606"/>
          <ac:spMkLst>
            <pc:docMk/>
            <pc:sldMk cId="0" sldId="289"/>
            <ac:spMk id="76" creationId="{6246FDC4-DD97-431A-914A-9EB57A4A3C7C}"/>
          </ac:spMkLst>
        </pc:spChg>
        <pc:spChg chg="add">
          <ac:chgData name="Constanze Schulz" userId="86946e37-0db7-4e95-bccd-211a51556ec6" providerId="ADAL" clId="{CF083A3F-69F1-4BB4-83B2-8DC3A8E77A8A}" dt="2019-04-03T15:22:48.504" v="30" actId="26606"/>
          <ac:spMkLst>
            <pc:docMk/>
            <pc:sldMk cId="0" sldId="289"/>
            <ac:spMk id="78" creationId="{CD4E68A2-74B0-42F5-BB75-2E1A7C2018C7}"/>
          </ac:spMkLst>
        </pc:spChg>
        <pc:spChg chg="mod">
          <ac:chgData name="Constanze Schulz" userId="86946e37-0db7-4e95-bccd-211a51556ec6" providerId="ADAL" clId="{CF083A3F-69F1-4BB4-83B2-8DC3A8E77A8A}" dt="2019-04-03T15:22:48.504" v="30" actId="26606"/>
          <ac:spMkLst>
            <pc:docMk/>
            <pc:sldMk cId="0" sldId="289"/>
            <ac:spMk id="78852" creationId="{E54F6680-A8A6-4C7D-B432-46D2F2B4FB5C}"/>
          </ac:spMkLst>
        </pc:spChg>
        <pc:spChg chg="mod">
          <ac:chgData name="Constanze Schulz" userId="86946e37-0db7-4e95-bccd-211a51556ec6" providerId="ADAL" clId="{CF083A3F-69F1-4BB4-83B2-8DC3A8E77A8A}" dt="2019-04-03T15:22:48.504" v="30" actId="26606"/>
          <ac:spMkLst>
            <pc:docMk/>
            <pc:sldMk cId="0" sldId="289"/>
            <ac:spMk id="78853" creationId="{BBF1EA9F-A7D2-49A2-BB25-7B8ABAF8A934}"/>
          </ac:spMkLst>
        </pc:spChg>
      </pc:sldChg>
      <pc:sldChg chg="modSp mod setBg">
        <pc:chgData name="Constanze Schulz" userId="86946e37-0db7-4e95-bccd-211a51556ec6" providerId="ADAL" clId="{CF083A3F-69F1-4BB4-83B2-8DC3A8E77A8A}" dt="2019-04-03T15:16:45.826" v="1" actId="26606"/>
        <pc:sldMkLst>
          <pc:docMk/>
          <pc:sldMk cId="0" sldId="291"/>
        </pc:sldMkLst>
        <pc:spChg chg="mod">
          <ac:chgData name="Constanze Schulz" userId="86946e37-0db7-4e95-bccd-211a51556ec6" providerId="ADAL" clId="{CF083A3F-69F1-4BB4-83B2-8DC3A8E77A8A}" dt="2019-04-03T15:16:45.826" v="1" actId="26606"/>
          <ac:spMkLst>
            <pc:docMk/>
            <pc:sldMk cId="0" sldId="291"/>
            <ac:spMk id="2" creationId="{997E9F19-57FC-4006-BDEC-2D26CD49F546}"/>
          </ac:spMkLst>
        </pc:spChg>
        <pc:spChg chg="mod">
          <ac:chgData name="Constanze Schulz" userId="86946e37-0db7-4e95-bccd-211a51556ec6" providerId="ADAL" clId="{CF083A3F-69F1-4BB4-83B2-8DC3A8E77A8A}" dt="2019-04-03T15:16:45.826" v="1" actId="26606"/>
          <ac:spMkLst>
            <pc:docMk/>
            <pc:sldMk cId="0" sldId="291"/>
            <ac:spMk id="88069" creationId="{319D4107-07B6-484A-A36B-3241E1A3F6D4}"/>
          </ac:spMkLst>
        </pc:spChg>
        <pc:spChg chg="mod">
          <ac:chgData name="Constanze Schulz" userId="86946e37-0db7-4e95-bccd-211a51556ec6" providerId="ADAL" clId="{CF083A3F-69F1-4BB4-83B2-8DC3A8E77A8A}" dt="2019-04-03T15:16:45.826" v="1" actId="26606"/>
          <ac:spMkLst>
            <pc:docMk/>
            <pc:sldMk cId="0" sldId="291"/>
            <ac:spMk id="88070" creationId="{4DE2B754-1219-419B-A288-1D8D22D79422}"/>
          </ac:spMkLst>
        </pc:spChg>
        <pc:picChg chg="mod">
          <ac:chgData name="Constanze Schulz" userId="86946e37-0db7-4e95-bccd-211a51556ec6" providerId="ADAL" clId="{CF083A3F-69F1-4BB4-83B2-8DC3A8E77A8A}" dt="2019-04-03T15:16:45.826" v="1" actId="26606"/>
          <ac:picMkLst>
            <pc:docMk/>
            <pc:sldMk cId="0" sldId="291"/>
            <ac:picMk id="4" creationId="{835B5E26-D441-48E4-AAFF-F56941F0AE25}"/>
          </ac:picMkLst>
        </pc:picChg>
      </pc:sldChg>
      <pc:sldChg chg="addSp delSp modSp mod setBg">
        <pc:chgData name="Constanze Schulz" userId="86946e37-0db7-4e95-bccd-211a51556ec6" providerId="ADAL" clId="{CF083A3F-69F1-4BB4-83B2-8DC3A8E77A8A}" dt="2019-04-03T15:17:22.021" v="6" actId="26606"/>
        <pc:sldMkLst>
          <pc:docMk/>
          <pc:sldMk cId="1741775183" sldId="325"/>
        </pc:sldMkLst>
        <pc:spChg chg="add del">
          <ac:chgData name="Constanze Schulz" userId="86946e37-0db7-4e95-bccd-211a51556ec6" providerId="ADAL" clId="{CF083A3F-69F1-4BB4-83B2-8DC3A8E77A8A}" dt="2019-04-03T15:17:22.021" v="6" actId="26606"/>
          <ac:spMkLst>
            <pc:docMk/>
            <pc:sldMk cId="1741775183" sldId="325"/>
            <ac:spMk id="3" creationId="{00000000-0000-0000-0000-000000000000}"/>
          </ac:spMkLst>
        </pc:spChg>
        <pc:spChg chg="mod">
          <ac:chgData name="Constanze Schulz" userId="86946e37-0db7-4e95-bccd-211a51556ec6" providerId="ADAL" clId="{CF083A3F-69F1-4BB4-83B2-8DC3A8E77A8A}" dt="2019-04-03T15:17:22.021" v="6" actId="26606"/>
          <ac:spMkLst>
            <pc:docMk/>
            <pc:sldMk cId="1741775183" sldId="325"/>
            <ac:spMk id="6" creationId="{8ED58F32-B897-4148-8AF1-C7603888E85A}"/>
          </ac:spMkLst>
        </pc:spChg>
        <pc:spChg chg="add del">
          <ac:chgData name="Constanze Schulz" userId="86946e37-0db7-4e95-bccd-211a51556ec6" providerId="ADAL" clId="{CF083A3F-69F1-4BB4-83B2-8DC3A8E77A8A}" dt="2019-04-03T15:17:21.974" v="5" actId="26606"/>
          <ac:spMkLst>
            <pc:docMk/>
            <pc:sldMk cId="1741775183" sldId="325"/>
            <ac:spMk id="11" creationId="{C8643778-7F6C-4E8D-84D1-D5CDB9928191}"/>
          </ac:spMkLst>
        </pc:spChg>
        <pc:spChg chg="add del">
          <ac:chgData name="Constanze Schulz" userId="86946e37-0db7-4e95-bccd-211a51556ec6" providerId="ADAL" clId="{CF083A3F-69F1-4BB4-83B2-8DC3A8E77A8A}" dt="2019-04-03T15:17:19.318" v="3" actId="26606"/>
          <ac:spMkLst>
            <pc:docMk/>
            <pc:sldMk cId="1741775183" sldId="325"/>
            <ac:spMk id="13" creationId="{103AE710-7D3C-454B-82CF-49B0093E9892}"/>
          </ac:spMkLst>
        </pc:spChg>
        <pc:spChg chg="add del">
          <ac:chgData name="Constanze Schulz" userId="86946e37-0db7-4e95-bccd-211a51556ec6" providerId="ADAL" clId="{CF083A3F-69F1-4BB4-83B2-8DC3A8E77A8A}" dt="2019-04-03T15:17:19.318" v="3" actId="26606"/>
          <ac:spMkLst>
            <pc:docMk/>
            <pc:sldMk cId="1741775183" sldId="325"/>
            <ac:spMk id="15" creationId="{039CC2B4-028D-4241-812D-86DEFC665CEB}"/>
          </ac:spMkLst>
        </pc:spChg>
        <pc:spChg chg="add del">
          <ac:chgData name="Constanze Schulz" userId="86946e37-0db7-4e95-bccd-211a51556ec6" providerId="ADAL" clId="{CF083A3F-69F1-4BB4-83B2-8DC3A8E77A8A}" dt="2019-04-03T15:17:21.974" v="5" actId="26606"/>
          <ac:spMkLst>
            <pc:docMk/>
            <pc:sldMk cId="1741775183" sldId="325"/>
            <ac:spMk id="25" creationId="{1D22F88D-6907-48AF-B024-346E855E0D96}"/>
          </ac:spMkLst>
        </pc:spChg>
        <pc:spChg chg="add del">
          <ac:chgData name="Constanze Schulz" userId="86946e37-0db7-4e95-bccd-211a51556ec6" providerId="ADAL" clId="{CF083A3F-69F1-4BB4-83B2-8DC3A8E77A8A}" dt="2019-04-03T15:17:21.974" v="5" actId="26606"/>
          <ac:spMkLst>
            <pc:docMk/>
            <pc:sldMk cId="1741775183" sldId="325"/>
            <ac:spMk id="28" creationId="{00000000-0000-0000-0000-000000000000}"/>
          </ac:spMkLst>
        </pc:spChg>
        <pc:spChg chg="add">
          <ac:chgData name="Constanze Schulz" userId="86946e37-0db7-4e95-bccd-211a51556ec6" providerId="ADAL" clId="{CF083A3F-69F1-4BB4-83B2-8DC3A8E77A8A}" dt="2019-04-03T15:17:22.021" v="6" actId="26606"/>
          <ac:spMkLst>
            <pc:docMk/>
            <pc:sldMk cId="1741775183" sldId="325"/>
            <ac:spMk id="30" creationId="{103AE710-7D3C-454B-82CF-49B0093E9892}"/>
          </ac:spMkLst>
        </pc:spChg>
        <pc:spChg chg="add">
          <ac:chgData name="Constanze Schulz" userId="86946e37-0db7-4e95-bccd-211a51556ec6" providerId="ADAL" clId="{CF083A3F-69F1-4BB4-83B2-8DC3A8E77A8A}" dt="2019-04-03T15:17:22.021" v="6" actId="26606"/>
          <ac:spMkLst>
            <pc:docMk/>
            <pc:sldMk cId="1741775183" sldId="325"/>
            <ac:spMk id="31" creationId="{039CC2B4-028D-4241-812D-86DEFC665CEB}"/>
          </ac:spMkLst>
        </pc:spChg>
        <pc:grpChg chg="add del">
          <ac:chgData name="Constanze Schulz" userId="86946e37-0db7-4e95-bccd-211a51556ec6" providerId="ADAL" clId="{CF083A3F-69F1-4BB4-83B2-8DC3A8E77A8A}" dt="2019-04-03T15:17:19.318" v="3" actId="26606"/>
          <ac:grpSpMkLst>
            <pc:docMk/>
            <pc:sldMk cId="1741775183" sldId="325"/>
            <ac:grpSpMk id="17" creationId="{CA13242B-E02E-4DE0-859A-2A46B775FBD7}"/>
          </ac:grpSpMkLst>
        </pc:grpChg>
        <pc:grpChg chg="add del">
          <ac:chgData name="Constanze Schulz" userId="86946e37-0db7-4e95-bccd-211a51556ec6" providerId="ADAL" clId="{CF083A3F-69F1-4BB4-83B2-8DC3A8E77A8A}" dt="2019-04-03T15:17:21.974" v="5" actId="26606"/>
          <ac:grpSpMkLst>
            <pc:docMk/>
            <pc:sldMk cId="1741775183" sldId="325"/>
            <ac:grpSpMk id="26" creationId="{F3842748-48B5-4DD0-A06A-A31C74024A99}"/>
          </ac:grpSpMkLst>
        </pc:grpChg>
        <pc:grpChg chg="add">
          <ac:chgData name="Constanze Schulz" userId="86946e37-0db7-4e95-bccd-211a51556ec6" providerId="ADAL" clId="{CF083A3F-69F1-4BB4-83B2-8DC3A8E77A8A}" dt="2019-04-03T15:17:22.021" v="6" actId="26606"/>
          <ac:grpSpMkLst>
            <pc:docMk/>
            <pc:sldMk cId="1741775183" sldId="325"/>
            <ac:grpSpMk id="32" creationId="{CA13242B-E02E-4DE0-859A-2A46B775FBD7}"/>
          </ac:grpSpMkLst>
        </pc:grpChg>
        <pc:graphicFrameChg chg="add del">
          <ac:chgData name="Constanze Schulz" userId="86946e37-0db7-4e95-bccd-211a51556ec6" providerId="ADAL" clId="{CF083A3F-69F1-4BB4-83B2-8DC3A8E77A8A}" dt="2019-04-03T15:17:19.318" v="3" actId="26606"/>
          <ac:graphicFrameMkLst>
            <pc:docMk/>
            <pc:sldMk cId="1741775183" sldId="325"/>
            <ac:graphicFrameMk id="8" creationId="{B35CD506-49D6-4C29-BAEF-7393AB2ED6A4}"/>
          </ac:graphicFrameMkLst>
        </pc:graphicFrameChg>
        <pc:graphicFrameChg chg="add">
          <ac:chgData name="Constanze Schulz" userId="86946e37-0db7-4e95-bccd-211a51556ec6" providerId="ADAL" clId="{CF083A3F-69F1-4BB4-83B2-8DC3A8E77A8A}" dt="2019-04-03T15:17:22.021" v="6" actId="26606"/>
          <ac:graphicFrameMkLst>
            <pc:docMk/>
            <pc:sldMk cId="1741775183" sldId="325"/>
            <ac:graphicFrameMk id="33" creationId="{B35CD506-49D6-4C29-BAEF-7393AB2ED6A4}"/>
          </ac:graphicFrameMkLst>
        </pc:graphicFrameChg>
      </pc:sldChg>
      <pc:sldChg chg="addSp modSp add mod setBg">
        <pc:chgData name="Constanze Schulz" userId="86946e37-0db7-4e95-bccd-211a51556ec6" providerId="ADAL" clId="{CF083A3F-69F1-4BB4-83B2-8DC3A8E77A8A}" dt="2019-04-03T15:36:10.007" v="58" actId="26606"/>
        <pc:sldMkLst>
          <pc:docMk/>
          <pc:sldMk cId="2076544730" sldId="326"/>
        </pc:sldMkLst>
        <pc:spChg chg="mod">
          <ac:chgData name="Constanze Schulz" userId="86946e37-0db7-4e95-bccd-211a51556ec6" providerId="ADAL" clId="{CF083A3F-69F1-4BB4-83B2-8DC3A8E77A8A}" dt="2019-04-03T15:36:10.007" v="58" actId="26606"/>
          <ac:spMkLst>
            <pc:docMk/>
            <pc:sldMk cId="2076544730" sldId="326"/>
            <ac:spMk id="2" creationId="{E23B9217-5FAD-4724-B39D-685776335C1C}"/>
          </ac:spMkLst>
        </pc:spChg>
        <pc:spChg chg="mod">
          <ac:chgData name="Constanze Schulz" userId="86946e37-0db7-4e95-bccd-211a51556ec6" providerId="ADAL" clId="{CF083A3F-69F1-4BB4-83B2-8DC3A8E77A8A}" dt="2019-04-03T15:36:10.007" v="58" actId="26606"/>
          <ac:spMkLst>
            <pc:docMk/>
            <pc:sldMk cId="2076544730" sldId="326"/>
            <ac:spMk id="3" creationId="{0007C63D-BADF-4FC1-AB67-C482BB91FA63}"/>
          </ac:spMkLst>
        </pc:spChg>
        <pc:spChg chg="add">
          <ac:chgData name="Constanze Schulz" userId="86946e37-0db7-4e95-bccd-211a51556ec6" providerId="ADAL" clId="{CF083A3F-69F1-4BB4-83B2-8DC3A8E77A8A}" dt="2019-04-03T15:36:10.007" v="58" actId="26606"/>
          <ac:spMkLst>
            <pc:docMk/>
            <pc:sldMk cId="2076544730" sldId="326"/>
            <ac:spMk id="8" creationId="{C8643778-7F6C-4E8D-84D1-D5CDB9928191}"/>
          </ac:spMkLst>
        </pc:spChg>
        <pc:spChg chg="add">
          <ac:chgData name="Constanze Schulz" userId="86946e37-0db7-4e95-bccd-211a51556ec6" providerId="ADAL" clId="{CF083A3F-69F1-4BB4-83B2-8DC3A8E77A8A}" dt="2019-04-03T15:36:10.007" v="58" actId="26606"/>
          <ac:spMkLst>
            <pc:docMk/>
            <pc:sldMk cId="2076544730" sldId="326"/>
            <ac:spMk id="10" creationId="{1D22F88D-6907-48AF-B024-346E855E0D96}"/>
          </ac:spMkLst>
        </pc:spChg>
        <pc:grpChg chg="add">
          <ac:chgData name="Constanze Schulz" userId="86946e37-0db7-4e95-bccd-211a51556ec6" providerId="ADAL" clId="{CF083A3F-69F1-4BB4-83B2-8DC3A8E77A8A}" dt="2019-04-03T15:36:10.007" v="58" actId="26606"/>
          <ac:grpSpMkLst>
            <pc:docMk/>
            <pc:sldMk cId="2076544730" sldId="326"/>
            <ac:grpSpMk id="12" creationId="{F3842748-48B5-4DD0-A06A-A31C74024A99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9F141-BF79-431F-8FCE-D1F0D084DC6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F743C1D-BB0A-4277-9DE3-7ADE7E8F347E}">
      <dgm:prSet/>
      <dgm:spPr/>
      <dgm:t>
        <a:bodyPr/>
        <a:lstStyle/>
        <a:p>
          <a:r>
            <a:rPr lang="de-DE" b="1"/>
            <a:t>Constanze Schulz</a:t>
          </a:r>
          <a:endParaRPr lang="en-US"/>
        </a:p>
      </dgm:t>
    </dgm:pt>
    <dgm:pt modelId="{AFD2E79D-0C6F-4C5F-9202-E5FBC18CEDBA}" type="parTrans" cxnId="{203ADF07-FD88-4C83-B439-1B37BDA6666F}">
      <dgm:prSet/>
      <dgm:spPr/>
      <dgm:t>
        <a:bodyPr/>
        <a:lstStyle/>
        <a:p>
          <a:endParaRPr lang="en-US"/>
        </a:p>
      </dgm:t>
    </dgm:pt>
    <dgm:pt modelId="{60154C38-CE36-444B-A750-090D529DA547}" type="sibTrans" cxnId="{203ADF07-FD88-4C83-B439-1B37BDA6666F}">
      <dgm:prSet/>
      <dgm:spPr/>
      <dgm:t>
        <a:bodyPr/>
        <a:lstStyle/>
        <a:p>
          <a:endParaRPr lang="en-US"/>
        </a:p>
      </dgm:t>
    </dgm:pt>
    <dgm:pt modelId="{6E246A5C-E13F-4932-9178-954E0850C602}">
      <dgm:prSet/>
      <dgm:spPr/>
      <dgm:t>
        <a:bodyPr/>
        <a:lstStyle/>
        <a:p>
          <a:r>
            <a:rPr lang="de-DE" dirty="0"/>
            <a:t>Examinierte Hebamme </a:t>
          </a:r>
          <a:endParaRPr lang="en-US" dirty="0"/>
        </a:p>
      </dgm:t>
    </dgm:pt>
    <dgm:pt modelId="{107865B8-57C3-4820-BC3F-5EEF37EC287F}" type="parTrans" cxnId="{7A75509D-154E-4F3A-B20E-12730F1BBBFD}">
      <dgm:prSet/>
      <dgm:spPr/>
      <dgm:t>
        <a:bodyPr/>
        <a:lstStyle/>
        <a:p>
          <a:endParaRPr lang="en-US"/>
        </a:p>
      </dgm:t>
    </dgm:pt>
    <dgm:pt modelId="{052AD7A7-0A14-4FC1-A7A1-C3703995C32B}" type="sibTrans" cxnId="{7A75509D-154E-4F3A-B20E-12730F1BBBFD}">
      <dgm:prSet/>
      <dgm:spPr/>
      <dgm:t>
        <a:bodyPr/>
        <a:lstStyle/>
        <a:p>
          <a:endParaRPr lang="en-US"/>
        </a:p>
      </dgm:t>
    </dgm:pt>
    <dgm:pt modelId="{563ACC0A-8867-4614-B60B-408DB839FBC9}">
      <dgm:prSet/>
      <dgm:spPr/>
      <dgm:t>
        <a:bodyPr/>
        <a:lstStyle/>
        <a:p>
          <a:r>
            <a:rPr lang="de-DE"/>
            <a:t>Staatlich geprüfte Kosmetikerin </a:t>
          </a:r>
          <a:endParaRPr lang="en-US"/>
        </a:p>
      </dgm:t>
    </dgm:pt>
    <dgm:pt modelId="{97C102B4-B47D-402D-AF83-CDF63EE7A71E}" type="parTrans" cxnId="{E26C13E4-29E0-42A5-9982-1E8DE6B1A815}">
      <dgm:prSet/>
      <dgm:spPr/>
      <dgm:t>
        <a:bodyPr/>
        <a:lstStyle/>
        <a:p>
          <a:endParaRPr lang="en-US"/>
        </a:p>
      </dgm:t>
    </dgm:pt>
    <dgm:pt modelId="{13AC3E39-EB42-40D9-B2AB-FBDBE4DD0EE8}" type="sibTrans" cxnId="{E26C13E4-29E0-42A5-9982-1E8DE6B1A815}">
      <dgm:prSet/>
      <dgm:spPr/>
      <dgm:t>
        <a:bodyPr/>
        <a:lstStyle/>
        <a:p>
          <a:endParaRPr lang="en-US"/>
        </a:p>
      </dgm:t>
    </dgm:pt>
    <dgm:pt modelId="{0DFAFD42-694A-47A5-A326-958C28FD6CA1}">
      <dgm:prSet/>
      <dgm:spPr/>
      <dgm:t>
        <a:bodyPr/>
        <a:lstStyle/>
        <a:p>
          <a:r>
            <a:rPr lang="de-DE"/>
            <a:t>Dozentin für Gesundheitsberufe </a:t>
          </a:r>
          <a:endParaRPr lang="en-US"/>
        </a:p>
      </dgm:t>
    </dgm:pt>
    <dgm:pt modelId="{A70C2D6C-1B6D-469D-952F-29DF1FF94224}" type="parTrans" cxnId="{FF87E509-BC07-434B-9983-E33147F43E19}">
      <dgm:prSet/>
      <dgm:spPr/>
      <dgm:t>
        <a:bodyPr/>
        <a:lstStyle/>
        <a:p>
          <a:endParaRPr lang="en-US"/>
        </a:p>
      </dgm:t>
    </dgm:pt>
    <dgm:pt modelId="{FEE0B24F-8DBC-4F7F-95C4-C488143DC81D}" type="sibTrans" cxnId="{FF87E509-BC07-434B-9983-E33147F43E19}">
      <dgm:prSet/>
      <dgm:spPr/>
      <dgm:t>
        <a:bodyPr/>
        <a:lstStyle/>
        <a:p>
          <a:endParaRPr lang="en-US"/>
        </a:p>
      </dgm:t>
    </dgm:pt>
    <dgm:pt modelId="{354FA624-1029-41C7-8E6C-65D8E503108F}">
      <dgm:prSet/>
      <dgm:spPr/>
      <dgm:t>
        <a:bodyPr/>
        <a:lstStyle/>
        <a:p>
          <a:r>
            <a:rPr lang="de-DE" dirty="0"/>
            <a:t>Medizinpädagogin B.A. </a:t>
          </a:r>
          <a:endParaRPr lang="en-US" dirty="0"/>
        </a:p>
      </dgm:t>
    </dgm:pt>
    <dgm:pt modelId="{5197CE4F-6AB8-4BC3-BECF-C3F2F2514E36}" type="parTrans" cxnId="{5BF057C5-73F6-4FFD-A166-E83E88A09789}">
      <dgm:prSet/>
      <dgm:spPr/>
      <dgm:t>
        <a:bodyPr/>
        <a:lstStyle/>
        <a:p>
          <a:endParaRPr lang="en-US"/>
        </a:p>
      </dgm:t>
    </dgm:pt>
    <dgm:pt modelId="{D1181AFC-977E-4B02-A3A4-ACE9BCE24261}" type="sibTrans" cxnId="{5BF057C5-73F6-4FFD-A166-E83E88A09789}">
      <dgm:prSet/>
      <dgm:spPr/>
      <dgm:t>
        <a:bodyPr/>
        <a:lstStyle/>
        <a:p>
          <a:endParaRPr lang="en-US"/>
        </a:p>
      </dgm:t>
    </dgm:pt>
    <dgm:pt modelId="{0D6E46BD-790B-4FE2-8D49-1766BC023D00}">
      <dgm:prSet/>
      <dgm:spPr/>
      <dgm:t>
        <a:bodyPr/>
        <a:lstStyle/>
        <a:p>
          <a:r>
            <a:rPr lang="de-DE" b="1"/>
            <a:t>Geschäftsführerin der Hippokratesschule</a:t>
          </a:r>
          <a:br>
            <a:rPr lang="de-DE" b="1"/>
          </a:br>
          <a:endParaRPr lang="en-US"/>
        </a:p>
      </dgm:t>
    </dgm:pt>
    <dgm:pt modelId="{B2AC97D8-3B86-4EA3-AFD8-FB33F07065DC}" type="parTrans" cxnId="{D822A413-86F2-462E-A026-78EE7DED0108}">
      <dgm:prSet/>
      <dgm:spPr/>
      <dgm:t>
        <a:bodyPr/>
        <a:lstStyle/>
        <a:p>
          <a:endParaRPr lang="en-US"/>
        </a:p>
      </dgm:t>
    </dgm:pt>
    <dgm:pt modelId="{49A093BB-942D-43AB-886B-3CBB7D40F502}" type="sibTrans" cxnId="{D822A413-86F2-462E-A026-78EE7DED0108}">
      <dgm:prSet/>
      <dgm:spPr/>
      <dgm:t>
        <a:bodyPr/>
        <a:lstStyle/>
        <a:p>
          <a:endParaRPr lang="en-US"/>
        </a:p>
      </dgm:t>
    </dgm:pt>
    <dgm:pt modelId="{6A5C90DF-5FF8-4F9F-9A87-803F8BDBB63B}" type="pres">
      <dgm:prSet presAssocID="{E9F9F141-BF79-431F-8FCE-D1F0D084DC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AEC0DDAC-8ABA-4B41-93C3-CC278827A346}" type="pres">
      <dgm:prSet presAssocID="{5F743C1D-BB0A-4277-9DE3-7ADE7E8F347E}" presName="thickLine" presStyleLbl="alignNode1" presStyleIdx="0" presStyleCnt="6"/>
      <dgm:spPr/>
    </dgm:pt>
    <dgm:pt modelId="{B82F7767-4876-432B-9A83-EDA5266B48EE}" type="pres">
      <dgm:prSet presAssocID="{5F743C1D-BB0A-4277-9DE3-7ADE7E8F347E}" presName="horz1" presStyleCnt="0"/>
      <dgm:spPr/>
    </dgm:pt>
    <dgm:pt modelId="{54936180-FAC5-4339-B9FF-592084318D1D}" type="pres">
      <dgm:prSet presAssocID="{5F743C1D-BB0A-4277-9DE3-7ADE7E8F347E}" presName="tx1" presStyleLbl="revTx" presStyleIdx="0" presStyleCnt="6"/>
      <dgm:spPr/>
      <dgm:t>
        <a:bodyPr/>
        <a:lstStyle/>
        <a:p>
          <a:endParaRPr lang="de-DE"/>
        </a:p>
      </dgm:t>
    </dgm:pt>
    <dgm:pt modelId="{D4767BF4-A668-4D54-8DB7-64AE379ADE85}" type="pres">
      <dgm:prSet presAssocID="{5F743C1D-BB0A-4277-9DE3-7ADE7E8F347E}" presName="vert1" presStyleCnt="0"/>
      <dgm:spPr/>
    </dgm:pt>
    <dgm:pt modelId="{DD573951-2292-4596-AFC2-6F0BF1B7D806}" type="pres">
      <dgm:prSet presAssocID="{6E246A5C-E13F-4932-9178-954E0850C602}" presName="thickLine" presStyleLbl="alignNode1" presStyleIdx="1" presStyleCnt="6"/>
      <dgm:spPr/>
    </dgm:pt>
    <dgm:pt modelId="{59A19175-7300-4C99-A923-6553A40A6C99}" type="pres">
      <dgm:prSet presAssocID="{6E246A5C-E13F-4932-9178-954E0850C602}" presName="horz1" presStyleCnt="0"/>
      <dgm:spPr/>
    </dgm:pt>
    <dgm:pt modelId="{E824198D-4F22-4F13-8D22-B393BD0C1CC1}" type="pres">
      <dgm:prSet presAssocID="{6E246A5C-E13F-4932-9178-954E0850C602}" presName="tx1" presStyleLbl="revTx" presStyleIdx="1" presStyleCnt="6"/>
      <dgm:spPr/>
      <dgm:t>
        <a:bodyPr/>
        <a:lstStyle/>
        <a:p>
          <a:endParaRPr lang="de-DE"/>
        </a:p>
      </dgm:t>
    </dgm:pt>
    <dgm:pt modelId="{ACC61EA2-9564-4B17-83DE-3745D43789D3}" type="pres">
      <dgm:prSet presAssocID="{6E246A5C-E13F-4932-9178-954E0850C602}" presName="vert1" presStyleCnt="0"/>
      <dgm:spPr/>
    </dgm:pt>
    <dgm:pt modelId="{52BB70D9-DD1F-41B5-87EB-C6633F25BB7E}" type="pres">
      <dgm:prSet presAssocID="{563ACC0A-8867-4614-B60B-408DB839FBC9}" presName="thickLine" presStyleLbl="alignNode1" presStyleIdx="2" presStyleCnt="6"/>
      <dgm:spPr/>
    </dgm:pt>
    <dgm:pt modelId="{E4D6562B-0B7C-434A-BAFE-C7DF07AFC5A0}" type="pres">
      <dgm:prSet presAssocID="{563ACC0A-8867-4614-B60B-408DB839FBC9}" presName="horz1" presStyleCnt="0"/>
      <dgm:spPr/>
    </dgm:pt>
    <dgm:pt modelId="{22676B65-71CE-477D-B29C-8D15217498D8}" type="pres">
      <dgm:prSet presAssocID="{563ACC0A-8867-4614-B60B-408DB839FBC9}" presName="tx1" presStyleLbl="revTx" presStyleIdx="2" presStyleCnt="6"/>
      <dgm:spPr/>
      <dgm:t>
        <a:bodyPr/>
        <a:lstStyle/>
        <a:p>
          <a:endParaRPr lang="de-DE"/>
        </a:p>
      </dgm:t>
    </dgm:pt>
    <dgm:pt modelId="{59B8E12A-9488-475C-915A-E406D9ADA2B3}" type="pres">
      <dgm:prSet presAssocID="{563ACC0A-8867-4614-B60B-408DB839FBC9}" presName="vert1" presStyleCnt="0"/>
      <dgm:spPr/>
    </dgm:pt>
    <dgm:pt modelId="{8857ED81-2F97-468A-898E-A264AA8C51E1}" type="pres">
      <dgm:prSet presAssocID="{0DFAFD42-694A-47A5-A326-958C28FD6CA1}" presName="thickLine" presStyleLbl="alignNode1" presStyleIdx="3" presStyleCnt="6"/>
      <dgm:spPr/>
    </dgm:pt>
    <dgm:pt modelId="{3DCCEEE5-1630-4821-88A2-CE452EF511D4}" type="pres">
      <dgm:prSet presAssocID="{0DFAFD42-694A-47A5-A326-958C28FD6CA1}" presName="horz1" presStyleCnt="0"/>
      <dgm:spPr/>
    </dgm:pt>
    <dgm:pt modelId="{D70C1A18-0E85-453C-9BC7-845B770E3211}" type="pres">
      <dgm:prSet presAssocID="{0DFAFD42-694A-47A5-A326-958C28FD6CA1}" presName="tx1" presStyleLbl="revTx" presStyleIdx="3" presStyleCnt="6"/>
      <dgm:spPr/>
      <dgm:t>
        <a:bodyPr/>
        <a:lstStyle/>
        <a:p>
          <a:endParaRPr lang="de-DE"/>
        </a:p>
      </dgm:t>
    </dgm:pt>
    <dgm:pt modelId="{6775975B-8CB4-4515-B85E-EEDDA88F38AD}" type="pres">
      <dgm:prSet presAssocID="{0DFAFD42-694A-47A5-A326-958C28FD6CA1}" presName="vert1" presStyleCnt="0"/>
      <dgm:spPr/>
    </dgm:pt>
    <dgm:pt modelId="{2A261FBF-3307-4360-94A0-63D605703FB6}" type="pres">
      <dgm:prSet presAssocID="{354FA624-1029-41C7-8E6C-65D8E503108F}" presName="thickLine" presStyleLbl="alignNode1" presStyleIdx="4" presStyleCnt="6"/>
      <dgm:spPr/>
    </dgm:pt>
    <dgm:pt modelId="{B6D5DC16-A95B-4B45-977E-A966A8CE12F9}" type="pres">
      <dgm:prSet presAssocID="{354FA624-1029-41C7-8E6C-65D8E503108F}" presName="horz1" presStyleCnt="0"/>
      <dgm:spPr/>
    </dgm:pt>
    <dgm:pt modelId="{FFF97221-68AA-49D7-9ECC-BB9A9333979D}" type="pres">
      <dgm:prSet presAssocID="{354FA624-1029-41C7-8E6C-65D8E503108F}" presName="tx1" presStyleLbl="revTx" presStyleIdx="4" presStyleCnt="6"/>
      <dgm:spPr/>
      <dgm:t>
        <a:bodyPr/>
        <a:lstStyle/>
        <a:p>
          <a:endParaRPr lang="de-DE"/>
        </a:p>
      </dgm:t>
    </dgm:pt>
    <dgm:pt modelId="{A13756DC-01D2-4C0E-9358-CECC63F835EE}" type="pres">
      <dgm:prSet presAssocID="{354FA624-1029-41C7-8E6C-65D8E503108F}" presName="vert1" presStyleCnt="0"/>
      <dgm:spPr/>
    </dgm:pt>
    <dgm:pt modelId="{D9B9C472-89DE-46F0-8740-9A849BEF312B}" type="pres">
      <dgm:prSet presAssocID="{0D6E46BD-790B-4FE2-8D49-1766BC023D00}" presName="thickLine" presStyleLbl="alignNode1" presStyleIdx="5" presStyleCnt="6"/>
      <dgm:spPr/>
    </dgm:pt>
    <dgm:pt modelId="{FB0B06E9-771E-493F-9D05-3F3DA4471563}" type="pres">
      <dgm:prSet presAssocID="{0D6E46BD-790B-4FE2-8D49-1766BC023D00}" presName="horz1" presStyleCnt="0"/>
      <dgm:spPr/>
    </dgm:pt>
    <dgm:pt modelId="{73DC4D96-5F8D-4E4A-9952-02A61ECAFDE4}" type="pres">
      <dgm:prSet presAssocID="{0D6E46BD-790B-4FE2-8D49-1766BC023D00}" presName="tx1" presStyleLbl="revTx" presStyleIdx="5" presStyleCnt="6"/>
      <dgm:spPr/>
      <dgm:t>
        <a:bodyPr/>
        <a:lstStyle/>
        <a:p>
          <a:endParaRPr lang="de-DE"/>
        </a:p>
      </dgm:t>
    </dgm:pt>
    <dgm:pt modelId="{EDFA034C-0CF1-4C87-ACB3-D34178837CBA}" type="pres">
      <dgm:prSet presAssocID="{0D6E46BD-790B-4FE2-8D49-1766BC023D00}" presName="vert1" presStyleCnt="0"/>
      <dgm:spPr/>
    </dgm:pt>
  </dgm:ptLst>
  <dgm:cxnLst>
    <dgm:cxn modelId="{7A75509D-154E-4F3A-B20E-12730F1BBBFD}" srcId="{E9F9F141-BF79-431F-8FCE-D1F0D084DC66}" destId="{6E246A5C-E13F-4932-9178-954E0850C602}" srcOrd="1" destOrd="0" parTransId="{107865B8-57C3-4820-BC3F-5EEF37EC287F}" sibTransId="{052AD7A7-0A14-4FC1-A7A1-C3703995C32B}"/>
    <dgm:cxn modelId="{203ADF07-FD88-4C83-B439-1B37BDA6666F}" srcId="{E9F9F141-BF79-431F-8FCE-D1F0D084DC66}" destId="{5F743C1D-BB0A-4277-9DE3-7ADE7E8F347E}" srcOrd="0" destOrd="0" parTransId="{AFD2E79D-0C6F-4C5F-9202-E5FBC18CEDBA}" sibTransId="{60154C38-CE36-444B-A750-090D529DA547}"/>
    <dgm:cxn modelId="{BFC00C16-630D-4119-977D-21E30A8EBD4E}" type="presOf" srcId="{5F743C1D-BB0A-4277-9DE3-7ADE7E8F347E}" destId="{54936180-FAC5-4339-B9FF-592084318D1D}" srcOrd="0" destOrd="0" presId="urn:microsoft.com/office/officeart/2008/layout/LinedList"/>
    <dgm:cxn modelId="{C051EEC8-9C65-45ED-9E54-6C39C043150A}" type="presOf" srcId="{0DFAFD42-694A-47A5-A326-958C28FD6CA1}" destId="{D70C1A18-0E85-453C-9BC7-845B770E3211}" srcOrd="0" destOrd="0" presId="urn:microsoft.com/office/officeart/2008/layout/LinedList"/>
    <dgm:cxn modelId="{E26C13E4-29E0-42A5-9982-1E8DE6B1A815}" srcId="{E9F9F141-BF79-431F-8FCE-D1F0D084DC66}" destId="{563ACC0A-8867-4614-B60B-408DB839FBC9}" srcOrd="2" destOrd="0" parTransId="{97C102B4-B47D-402D-AF83-CDF63EE7A71E}" sibTransId="{13AC3E39-EB42-40D9-B2AB-FBDBE4DD0EE8}"/>
    <dgm:cxn modelId="{17B18AF7-5341-491B-A479-00D4E2AFF8C2}" type="presOf" srcId="{563ACC0A-8867-4614-B60B-408DB839FBC9}" destId="{22676B65-71CE-477D-B29C-8D15217498D8}" srcOrd="0" destOrd="0" presId="urn:microsoft.com/office/officeart/2008/layout/LinedList"/>
    <dgm:cxn modelId="{FF87E509-BC07-434B-9983-E33147F43E19}" srcId="{E9F9F141-BF79-431F-8FCE-D1F0D084DC66}" destId="{0DFAFD42-694A-47A5-A326-958C28FD6CA1}" srcOrd="3" destOrd="0" parTransId="{A70C2D6C-1B6D-469D-952F-29DF1FF94224}" sibTransId="{FEE0B24F-8DBC-4F7F-95C4-C488143DC81D}"/>
    <dgm:cxn modelId="{D822A413-86F2-462E-A026-78EE7DED0108}" srcId="{E9F9F141-BF79-431F-8FCE-D1F0D084DC66}" destId="{0D6E46BD-790B-4FE2-8D49-1766BC023D00}" srcOrd="5" destOrd="0" parTransId="{B2AC97D8-3B86-4EA3-AFD8-FB33F07065DC}" sibTransId="{49A093BB-942D-43AB-886B-3CBB7D40F502}"/>
    <dgm:cxn modelId="{4A5A19BE-195E-439D-BF42-F40DBFF67CCB}" type="presOf" srcId="{E9F9F141-BF79-431F-8FCE-D1F0D084DC66}" destId="{6A5C90DF-5FF8-4F9F-9A87-803F8BDBB63B}" srcOrd="0" destOrd="0" presId="urn:microsoft.com/office/officeart/2008/layout/LinedList"/>
    <dgm:cxn modelId="{E9033842-E1C3-43B2-957E-7D485CE44F4E}" type="presOf" srcId="{6E246A5C-E13F-4932-9178-954E0850C602}" destId="{E824198D-4F22-4F13-8D22-B393BD0C1CC1}" srcOrd="0" destOrd="0" presId="urn:microsoft.com/office/officeart/2008/layout/LinedList"/>
    <dgm:cxn modelId="{5BF057C5-73F6-4FFD-A166-E83E88A09789}" srcId="{E9F9F141-BF79-431F-8FCE-D1F0D084DC66}" destId="{354FA624-1029-41C7-8E6C-65D8E503108F}" srcOrd="4" destOrd="0" parTransId="{5197CE4F-6AB8-4BC3-BECF-C3F2F2514E36}" sibTransId="{D1181AFC-977E-4B02-A3A4-ACE9BCE24261}"/>
    <dgm:cxn modelId="{F7068B4E-A4EC-4BC3-96DF-0F49A1510A71}" type="presOf" srcId="{0D6E46BD-790B-4FE2-8D49-1766BC023D00}" destId="{73DC4D96-5F8D-4E4A-9952-02A61ECAFDE4}" srcOrd="0" destOrd="0" presId="urn:microsoft.com/office/officeart/2008/layout/LinedList"/>
    <dgm:cxn modelId="{6A634CAC-D815-4238-AF93-B4FE2C25B7F7}" type="presOf" srcId="{354FA624-1029-41C7-8E6C-65D8E503108F}" destId="{FFF97221-68AA-49D7-9ECC-BB9A9333979D}" srcOrd="0" destOrd="0" presId="urn:microsoft.com/office/officeart/2008/layout/LinedList"/>
    <dgm:cxn modelId="{C6FBC039-9909-4EA1-8884-13DAA46DC7D9}" type="presParOf" srcId="{6A5C90DF-5FF8-4F9F-9A87-803F8BDBB63B}" destId="{AEC0DDAC-8ABA-4B41-93C3-CC278827A346}" srcOrd="0" destOrd="0" presId="urn:microsoft.com/office/officeart/2008/layout/LinedList"/>
    <dgm:cxn modelId="{1F504B19-6A4E-4898-A92B-E9F941ED7EE6}" type="presParOf" srcId="{6A5C90DF-5FF8-4F9F-9A87-803F8BDBB63B}" destId="{B82F7767-4876-432B-9A83-EDA5266B48EE}" srcOrd="1" destOrd="0" presId="urn:microsoft.com/office/officeart/2008/layout/LinedList"/>
    <dgm:cxn modelId="{B1B3311F-3A1D-427A-9C6A-AC6E3C56EA05}" type="presParOf" srcId="{B82F7767-4876-432B-9A83-EDA5266B48EE}" destId="{54936180-FAC5-4339-B9FF-592084318D1D}" srcOrd="0" destOrd="0" presId="urn:microsoft.com/office/officeart/2008/layout/LinedList"/>
    <dgm:cxn modelId="{AC4AE61B-AD5A-46F1-A1F3-A6E1BEF04988}" type="presParOf" srcId="{B82F7767-4876-432B-9A83-EDA5266B48EE}" destId="{D4767BF4-A668-4D54-8DB7-64AE379ADE85}" srcOrd="1" destOrd="0" presId="urn:microsoft.com/office/officeart/2008/layout/LinedList"/>
    <dgm:cxn modelId="{7B8F61CF-9B82-4F66-B4D7-039C3917AB3C}" type="presParOf" srcId="{6A5C90DF-5FF8-4F9F-9A87-803F8BDBB63B}" destId="{DD573951-2292-4596-AFC2-6F0BF1B7D806}" srcOrd="2" destOrd="0" presId="urn:microsoft.com/office/officeart/2008/layout/LinedList"/>
    <dgm:cxn modelId="{9A8038DB-C9DA-4DB9-B88A-4691CE6B8CC7}" type="presParOf" srcId="{6A5C90DF-5FF8-4F9F-9A87-803F8BDBB63B}" destId="{59A19175-7300-4C99-A923-6553A40A6C99}" srcOrd="3" destOrd="0" presId="urn:microsoft.com/office/officeart/2008/layout/LinedList"/>
    <dgm:cxn modelId="{E14FC0AF-A6C8-4100-A0F1-DA079238189E}" type="presParOf" srcId="{59A19175-7300-4C99-A923-6553A40A6C99}" destId="{E824198D-4F22-4F13-8D22-B393BD0C1CC1}" srcOrd="0" destOrd="0" presId="urn:microsoft.com/office/officeart/2008/layout/LinedList"/>
    <dgm:cxn modelId="{AC210257-1FE9-4DFB-85DB-86F7FD026BE9}" type="presParOf" srcId="{59A19175-7300-4C99-A923-6553A40A6C99}" destId="{ACC61EA2-9564-4B17-83DE-3745D43789D3}" srcOrd="1" destOrd="0" presId="urn:microsoft.com/office/officeart/2008/layout/LinedList"/>
    <dgm:cxn modelId="{6B5AEAD5-078A-4226-8324-0FA51A04BC46}" type="presParOf" srcId="{6A5C90DF-5FF8-4F9F-9A87-803F8BDBB63B}" destId="{52BB70D9-DD1F-41B5-87EB-C6633F25BB7E}" srcOrd="4" destOrd="0" presId="urn:microsoft.com/office/officeart/2008/layout/LinedList"/>
    <dgm:cxn modelId="{5C8860E3-E116-49CE-95EC-1252BD3B84B8}" type="presParOf" srcId="{6A5C90DF-5FF8-4F9F-9A87-803F8BDBB63B}" destId="{E4D6562B-0B7C-434A-BAFE-C7DF07AFC5A0}" srcOrd="5" destOrd="0" presId="urn:microsoft.com/office/officeart/2008/layout/LinedList"/>
    <dgm:cxn modelId="{769CBFBB-4EB0-43DA-B160-D46E37ED4F94}" type="presParOf" srcId="{E4D6562B-0B7C-434A-BAFE-C7DF07AFC5A0}" destId="{22676B65-71CE-477D-B29C-8D15217498D8}" srcOrd="0" destOrd="0" presId="urn:microsoft.com/office/officeart/2008/layout/LinedList"/>
    <dgm:cxn modelId="{D444693B-4F14-4C18-9C3F-FD5B0CEDE624}" type="presParOf" srcId="{E4D6562B-0B7C-434A-BAFE-C7DF07AFC5A0}" destId="{59B8E12A-9488-475C-915A-E406D9ADA2B3}" srcOrd="1" destOrd="0" presId="urn:microsoft.com/office/officeart/2008/layout/LinedList"/>
    <dgm:cxn modelId="{864DE5E9-A141-4A5B-B4A9-16537B7257D3}" type="presParOf" srcId="{6A5C90DF-5FF8-4F9F-9A87-803F8BDBB63B}" destId="{8857ED81-2F97-468A-898E-A264AA8C51E1}" srcOrd="6" destOrd="0" presId="urn:microsoft.com/office/officeart/2008/layout/LinedList"/>
    <dgm:cxn modelId="{12EA9111-745A-4E70-B426-06050DB52101}" type="presParOf" srcId="{6A5C90DF-5FF8-4F9F-9A87-803F8BDBB63B}" destId="{3DCCEEE5-1630-4821-88A2-CE452EF511D4}" srcOrd="7" destOrd="0" presId="urn:microsoft.com/office/officeart/2008/layout/LinedList"/>
    <dgm:cxn modelId="{B3C4F7B2-D699-4058-9F74-121EA718F86F}" type="presParOf" srcId="{3DCCEEE5-1630-4821-88A2-CE452EF511D4}" destId="{D70C1A18-0E85-453C-9BC7-845B770E3211}" srcOrd="0" destOrd="0" presId="urn:microsoft.com/office/officeart/2008/layout/LinedList"/>
    <dgm:cxn modelId="{BD8E7087-1C5C-465F-BA80-0B10B88D0F9B}" type="presParOf" srcId="{3DCCEEE5-1630-4821-88A2-CE452EF511D4}" destId="{6775975B-8CB4-4515-B85E-EEDDA88F38AD}" srcOrd="1" destOrd="0" presId="urn:microsoft.com/office/officeart/2008/layout/LinedList"/>
    <dgm:cxn modelId="{AA2C5A79-9BA8-4D08-8645-D6795647FFE3}" type="presParOf" srcId="{6A5C90DF-5FF8-4F9F-9A87-803F8BDBB63B}" destId="{2A261FBF-3307-4360-94A0-63D605703FB6}" srcOrd="8" destOrd="0" presId="urn:microsoft.com/office/officeart/2008/layout/LinedList"/>
    <dgm:cxn modelId="{DCD015D0-522F-40FD-AB58-40CDB11AFE37}" type="presParOf" srcId="{6A5C90DF-5FF8-4F9F-9A87-803F8BDBB63B}" destId="{B6D5DC16-A95B-4B45-977E-A966A8CE12F9}" srcOrd="9" destOrd="0" presId="urn:microsoft.com/office/officeart/2008/layout/LinedList"/>
    <dgm:cxn modelId="{4C6D1168-5991-4150-A7DA-0F4AAD5F6833}" type="presParOf" srcId="{B6D5DC16-A95B-4B45-977E-A966A8CE12F9}" destId="{FFF97221-68AA-49D7-9ECC-BB9A9333979D}" srcOrd="0" destOrd="0" presId="urn:microsoft.com/office/officeart/2008/layout/LinedList"/>
    <dgm:cxn modelId="{8D41A16A-9B6D-4CA3-9BD3-FD73E58345FF}" type="presParOf" srcId="{B6D5DC16-A95B-4B45-977E-A966A8CE12F9}" destId="{A13756DC-01D2-4C0E-9358-CECC63F835EE}" srcOrd="1" destOrd="0" presId="urn:microsoft.com/office/officeart/2008/layout/LinedList"/>
    <dgm:cxn modelId="{A338F311-9D3E-4C2F-9156-5FD827805477}" type="presParOf" srcId="{6A5C90DF-5FF8-4F9F-9A87-803F8BDBB63B}" destId="{D9B9C472-89DE-46F0-8740-9A849BEF312B}" srcOrd="10" destOrd="0" presId="urn:microsoft.com/office/officeart/2008/layout/LinedList"/>
    <dgm:cxn modelId="{4A29C63F-3D4E-4966-8325-044237582BDB}" type="presParOf" srcId="{6A5C90DF-5FF8-4F9F-9A87-803F8BDBB63B}" destId="{FB0B06E9-771E-493F-9D05-3F3DA4471563}" srcOrd="11" destOrd="0" presId="urn:microsoft.com/office/officeart/2008/layout/LinedList"/>
    <dgm:cxn modelId="{A8AEE5F4-A366-40C7-B27F-C3763BA2B527}" type="presParOf" srcId="{FB0B06E9-771E-493F-9D05-3F3DA4471563}" destId="{73DC4D96-5F8D-4E4A-9952-02A61ECAFDE4}" srcOrd="0" destOrd="0" presId="urn:microsoft.com/office/officeart/2008/layout/LinedList"/>
    <dgm:cxn modelId="{1AD7095B-7350-42FE-99A1-1FCFDCBF0BCA}" type="presParOf" srcId="{FB0B06E9-771E-493F-9D05-3F3DA4471563}" destId="{EDFA034C-0CF1-4C87-ACB3-D34178837C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4FD9D6-0420-4906-95A0-4604BE9E8E1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3E15E-CB7A-48AF-940E-4F5FA466BABD}">
      <dgm:prSet custT="1"/>
      <dgm:spPr/>
      <dgm:t>
        <a:bodyPr/>
        <a:lstStyle/>
        <a:p>
          <a:r>
            <a:rPr lang="de-DE" sz="2800" b="1"/>
            <a:t>Handwaschbecken</a:t>
          </a:r>
          <a:endParaRPr lang="en-US" sz="2800" b="1" dirty="0"/>
        </a:p>
      </dgm:t>
    </dgm:pt>
    <dgm:pt modelId="{07ED0F54-B05E-470B-94EC-F5B758AFC973}" type="parTrans" cxnId="{0AE77663-F01F-4A4F-89D0-8F8347B389CF}">
      <dgm:prSet/>
      <dgm:spPr/>
      <dgm:t>
        <a:bodyPr/>
        <a:lstStyle/>
        <a:p>
          <a:endParaRPr lang="en-US"/>
        </a:p>
      </dgm:t>
    </dgm:pt>
    <dgm:pt modelId="{5942CDE0-53DB-4EF7-AC9B-10964BD99F97}" type="sibTrans" cxnId="{0AE77663-F01F-4A4F-89D0-8F8347B389CF}">
      <dgm:prSet/>
      <dgm:spPr/>
      <dgm:t>
        <a:bodyPr/>
        <a:lstStyle/>
        <a:p>
          <a:endParaRPr lang="en-US"/>
        </a:p>
      </dgm:t>
    </dgm:pt>
    <dgm:pt modelId="{C1CBDE14-7167-4E29-A7F3-287310DFDAF0}">
      <dgm:prSet custT="1"/>
      <dgm:spPr/>
      <dgm:t>
        <a:bodyPr/>
        <a:lstStyle/>
        <a:p>
          <a:r>
            <a:rPr lang="de-DE" sz="2800" b="1"/>
            <a:t>Spender für Flüssigseife und Desinfektion</a:t>
          </a:r>
          <a:endParaRPr lang="en-US" sz="2800" b="1" dirty="0"/>
        </a:p>
      </dgm:t>
    </dgm:pt>
    <dgm:pt modelId="{42E3B21E-1426-41A7-8051-F4D8EDDAF980}" type="parTrans" cxnId="{2FEAE76D-5C13-45A2-AEA5-6F4DC651805B}">
      <dgm:prSet/>
      <dgm:spPr/>
      <dgm:t>
        <a:bodyPr/>
        <a:lstStyle/>
        <a:p>
          <a:endParaRPr lang="en-US"/>
        </a:p>
      </dgm:t>
    </dgm:pt>
    <dgm:pt modelId="{0E4D9844-C7E4-43ED-A9E7-2B2A918185C9}" type="sibTrans" cxnId="{2FEAE76D-5C13-45A2-AEA5-6F4DC651805B}">
      <dgm:prSet/>
      <dgm:spPr/>
      <dgm:t>
        <a:bodyPr/>
        <a:lstStyle/>
        <a:p>
          <a:endParaRPr lang="en-US"/>
        </a:p>
      </dgm:t>
    </dgm:pt>
    <dgm:pt modelId="{5F5310C7-2E5A-4DAF-8E70-6B76455623E7}">
      <dgm:prSet custT="1"/>
      <dgm:spPr/>
      <dgm:t>
        <a:bodyPr/>
        <a:lstStyle/>
        <a:p>
          <a:r>
            <a:rPr lang="de-DE" sz="2800" b="1"/>
            <a:t>Tretmülleimer</a:t>
          </a:r>
          <a:endParaRPr lang="en-US" sz="2800" b="1" dirty="0"/>
        </a:p>
      </dgm:t>
    </dgm:pt>
    <dgm:pt modelId="{C9723E3B-DCE8-45FA-BFF1-BD96B8285055}" type="parTrans" cxnId="{CF2D7C5D-836C-4A36-8123-E61E53D3C7F3}">
      <dgm:prSet/>
      <dgm:spPr/>
      <dgm:t>
        <a:bodyPr/>
        <a:lstStyle/>
        <a:p>
          <a:endParaRPr lang="en-US"/>
        </a:p>
      </dgm:t>
    </dgm:pt>
    <dgm:pt modelId="{3ADB5260-FCC4-4136-BA3A-4C4201C2BEDE}" type="sibTrans" cxnId="{CF2D7C5D-836C-4A36-8123-E61E53D3C7F3}">
      <dgm:prSet/>
      <dgm:spPr/>
      <dgm:t>
        <a:bodyPr/>
        <a:lstStyle/>
        <a:p>
          <a:endParaRPr lang="en-US"/>
        </a:p>
      </dgm:t>
    </dgm:pt>
    <dgm:pt modelId="{40BCCC59-341A-4FAD-9602-5C59B267483A}">
      <dgm:prSet custT="1"/>
      <dgm:spPr/>
      <dgm:t>
        <a:bodyPr/>
        <a:lstStyle/>
        <a:p>
          <a:r>
            <a:rPr lang="de-DE" sz="2800" b="1" dirty="0"/>
            <a:t>Einmalhandtücher</a:t>
          </a:r>
          <a:endParaRPr lang="en-US" sz="2800" b="1" dirty="0"/>
        </a:p>
      </dgm:t>
    </dgm:pt>
    <dgm:pt modelId="{A1C64750-41A8-4469-92D8-B8163BD91F9E}" type="parTrans" cxnId="{1FAEE504-1B1A-4740-A50C-9791B0255C43}">
      <dgm:prSet/>
      <dgm:spPr/>
      <dgm:t>
        <a:bodyPr/>
        <a:lstStyle/>
        <a:p>
          <a:endParaRPr lang="en-US"/>
        </a:p>
      </dgm:t>
    </dgm:pt>
    <dgm:pt modelId="{DFAB448F-10ED-4C6D-ADAA-63100B4BCD32}" type="sibTrans" cxnId="{1FAEE504-1B1A-4740-A50C-9791B0255C43}">
      <dgm:prSet/>
      <dgm:spPr/>
      <dgm:t>
        <a:bodyPr/>
        <a:lstStyle/>
        <a:p>
          <a:endParaRPr lang="en-US"/>
        </a:p>
      </dgm:t>
    </dgm:pt>
    <dgm:pt modelId="{22E73D7B-4C2C-44E2-B346-A15ECECBB91E}">
      <dgm:prSet custT="1"/>
      <dgm:spPr/>
      <dgm:t>
        <a:bodyPr/>
        <a:lstStyle/>
        <a:p>
          <a:r>
            <a:rPr lang="de-DE" sz="2800" b="1" dirty="0"/>
            <a:t>Fugenfreier Boden</a:t>
          </a:r>
          <a:endParaRPr lang="en-US" sz="2800" b="1" dirty="0"/>
        </a:p>
      </dgm:t>
    </dgm:pt>
    <dgm:pt modelId="{6C897815-AB75-4F45-AA9D-A45F3AFDF060}" type="parTrans" cxnId="{070E9FEB-8EB0-4C54-8155-8ABC3DDB7F77}">
      <dgm:prSet/>
      <dgm:spPr/>
      <dgm:t>
        <a:bodyPr/>
        <a:lstStyle/>
        <a:p>
          <a:endParaRPr lang="en-US"/>
        </a:p>
      </dgm:t>
    </dgm:pt>
    <dgm:pt modelId="{6947A5A4-D279-440A-9E1C-06DC1472144F}" type="sibTrans" cxnId="{070E9FEB-8EB0-4C54-8155-8ABC3DDB7F77}">
      <dgm:prSet/>
      <dgm:spPr/>
      <dgm:t>
        <a:bodyPr/>
        <a:lstStyle/>
        <a:p>
          <a:endParaRPr lang="en-US"/>
        </a:p>
      </dgm:t>
    </dgm:pt>
    <dgm:pt modelId="{D084B15D-4D61-4DDF-989E-5F1F5B8A80EF}">
      <dgm:prSet custT="1"/>
      <dgm:spPr/>
      <dgm:t>
        <a:bodyPr/>
        <a:lstStyle/>
        <a:p>
          <a:r>
            <a:rPr lang="de-DE" sz="2800" b="1" dirty="0"/>
            <a:t>Desinfizierbare Arbeits- und Ablageflächen</a:t>
          </a:r>
          <a:endParaRPr lang="en-US" sz="2800" b="1" dirty="0"/>
        </a:p>
      </dgm:t>
    </dgm:pt>
    <dgm:pt modelId="{343B930B-E5CB-4E6F-8E41-2C2F1BEEB2A9}" type="parTrans" cxnId="{BD90CA21-5A9A-4222-A7E2-2528775F03E1}">
      <dgm:prSet/>
      <dgm:spPr/>
      <dgm:t>
        <a:bodyPr/>
        <a:lstStyle/>
        <a:p>
          <a:endParaRPr lang="en-US"/>
        </a:p>
      </dgm:t>
    </dgm:pt>
    <dgm:pt modelId="{67DD0D1A-EA7E-4E16-A81D-AD1A45ABDBEC}" type="sibTrans" cxnId="{BD90CA21-5A9A-4222-A7E2-2528775F03E1}">
      <dgm:prSet/>
      <dgm:spPr/>
      <dgm:t>
        <a:bodyPr/>
        <a:lstStyle/>
        <a:p>
          <a:endParaRPr lang="en-US"/>
        </a:p>
      </dgm:t>
    </dgm:pt>
    <dgm:pt modelId="{6C8145D4-9E8A-4BA2-9FF1-8EDEC51180CD}" type="pres">
      <dgm:prSet presAssocID="{F94FD9D6-0420-4906-95A0-4604BE9E8E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52D70ADD-EEA6-481B-A456-4036F9B080B5}" type="pres">
      <dgm:prSet presAssocID="{3A03E15E-CB7A-48AF-940E-4F5FA466BABD}" presName="thickLine" presStyleLbl="alignNode1" presStyleIdx="0" presStyleCnt="6"/>
      <dgm:spPr/>
    </dgm:pt>
    <dgm:pt modelId="{A9811787-12F5-444B-A758-1C992B536C38}" type="pres">
      <dgm:prSet presAssocID="{3A03E15E-CB7A-48AF-940E-4F5FA466BABD}" presName="horz1" presStyleCnt="0"/>
      <dgm:spPr/>
    </dgm:pt>
    <dgm:pt modelId="{0A6FFD06-35E0-4CC2-93FC-3D631D3DA597}" type="pres">
      <dgm:prSet presAssocID="{3A03E15E-CB7A-48AF-940E-4F5FA466BABD}" presName="tx1" presStyleLbl="revTx" presStyleIdx="0" presStyleCnt="6"/>
      <dgm:spPr/>
      <dgm:t>
        <a:bodyPr/>
        <a:lstStyle/>
        <a:p>
          <a:endParaRPr lang="de-DE"/>
        </a:p>
      </dgm:t>
    </dgm:pt>
    <dgm:pt modelId="{49DF34F9-7DFC-4DE5-86F2-88621DCD8C83}" type="pres">
      <dgm:prSet presAssocID="{3A03E15E-CB7A-48AF-940E-4F5FA466BABD}" presName="vert1" presStyleCnt="0"/>
      <dgm:spPr/>
    </dgm:pt>
    <dgm:pt modelId="{551B3261-0A30-4811-BEA2-89641100B904}" type="pres">
      <dgm:prSet presAssocID="{C1CBDE14-7167-4E29-A7F3-287310DFDAF0}" presName="thickLine" presStyleLbl="alignNode1" presStyleIdx="1" presStyleCnt="6"/>
      <dgm:spPr/>
    </dgm:pt>
    <dgm:pt modelId="{A48B7E60-F3B2-4A36-9A03-F892620FEFBC}" type="pres">
      <dgm:prSet presAssocID="{C1CBDE14-7167-4E29-A7F3-287310DFDAF0}" presName="horz1" presStyleCnt="0"/>
      <dgm:spPr/>
    </dgm:pt>
    <dgm:pt modelId="{E09815FB-DC4C-4175-8508-94B19F3CE323}" type="pres">
      <dgm:prSet presAssocID="{C1CBDE14-7167-4E29-A7F3-287310DFDAF0}" presName="tx1" presStyleLbl="revTx" presStyleIdx="1" presStyleCnt="6"/>
      <dgm:spPr/>
      <dgm:t>
        <a:bodyPr/>
        <a:lstStyle/>
        <a:p>
          <a:endParaRPr lang="de-DE"/>
        </a:p>
      </dgm:t>
    </dgm:pt>
    <dgm:pt modelId="{24BB4D4F-4ACC-4025-AFA9-10055B6F24DE}" type="pres">
      <dgm:prSet presAssocID="{C1CBDE14-7167-4E29-A7F3-287310DFDAF0}" presName="vert1" presStyleCnt="0"/>
      <dgm:spPr/>
    </dgm:pt>
    <dgm:pt modelId="{2C45C6D6-7A93-4FAA-A11C-77374764F1AB}" type="pres">
      <dgm:prSet presAssocID="{5F5310C7-2E5A-4DAF-8E70-6B76455623E7}" presName="thickLine" presStyleLbl="alignNode1" presStyleIdx="2" presStyleCnt="6"/>
      <dgm:spPr/>
    </dgm:pt>
    <dgm:pt modelId="{945A59BF-6B74-4670-8200-5F5CD685E292}" type="pres">
      <dgm:prSet presAssocID="{5F5310C7-2E5A-4DAF-8E70-6B76455623E7}" presName="horz1" presStyleCnt="0"/>
      <dgm:spPr/>
    </dgm:pt>
    <dgm:pt modelId="{15391F59-B1F5-427C-8823-B6CB44C146A4}" type="pres">
      <dgm:prSet presAssocID="{5F5310C7-2E5A-4DAF-8E70-6B76455623E7}" presName="tx1" presStyleLbl="revTx" presStyleIdx="2" presStyleCnt="6"/>
      <dgm:spPr/>
      <dgm:t>
        <a:bodyPr/>
        <a:lstStyle/>
        <a:p>
          <a:endParaRPr lang="de-DE"/>
        </a:p>
      </dgm:t>
    </dgm:pt>
    <dgm:pt modelId="{280C1CE9-E19A-4CA2-AB68-47E44ECF774E}" type="pres">
      <dgm:prSet presAssocID="{5F5310C7-2E5A-4DAF-8E70-6B76455623E7}" presName="vert1" presStyleCnt="0"/>
      <dgm:spPr/>
    </dgm:pt>
    <dgm:pt modelId="{7BEC9CD3-749E-41C9-AD37-F92E66708D00}" type="pres">
      <dgm:prSet presAssocID="{40BCCC59-341A-4FAD-9602-5C59B267483A}" presName="thickLine" presStyleLbl="alignNode1" presStyleIdx="3" presStyleCnt="6"/>
      <dgm:spPr/>
    </dgm:pt>
    <dgm:pt modelId="{F3115057-1235-4BBA-B024-2B5557E7F86D}" type="pres">
      <dgm:prSet presAssocID="{40BCCC59-341A-4FAD-9602-5C59B267483A}" presName="horz1" presStyleCnt="0"/>
      <dgm:spPr/>
    </dgm:pt>
    <dgm:pt modelId="{1A9BE53E-7828-4E30-9ABA-E7444E59F6EF}" type="pres">
      <dgm:prSet presAssocID="{40BCCC59-341A-4FAD-9602-5C59B267483A}" presName="tx1" presStyleLbl="revTx" presStyleIdx="3" presStyleCnt="6"/>
      <dgm:spPr/>
      <dgm:t>
        <a:bodyPr/>
        <a:lstStyle/>
        <a:p>
          <a:endParaRPr lang="de-DE"/>
        </a:p>
      </dgm:t>
    </dgm:pt>
    <dgm:pt modelId="{BED9D2A4-465F-47CF-B16B-357BD5201C75}" type="pres">
      <dgm:prSet presAssocID="{40BCCC59-341A-4FAD-9602-5C59B267483A}" presName="vert1" presStyleCnt="0"/>
      <dgm:spPr/>
    </dgm:pt>
    <dgm:pt modelId="{25633F43-5499-452F-8F83-635FC9A36803}" type="pres">
      <dgm:prSet presAssocID="{22E73D7B-4C2C-44E2-B346-A15ECECBB91E}" presName="thickLine" presStyleLbl="alignNode1" presStyleIdx="4" presStyleCnt="6"/>
      <dgm:spPr/>
    </dgm:pt>
    <dgm:pt modelId="{65F3A743-24F3-4B5D-88DF-85991AA210C9}" type="pres">
      <dgm:prSet presAssocID="{22E73D7B-4C2C-44E2-B346-A15ECECBB91E}" presName="horz1" presStyleCnt="0"/>
      <dgm:spPr/>
    </dgm:pt>
    <dgm:pt modelId="{16E5C4B5-5033-4D30-8598-9F886AFF2C42}" type="pres">
      <dgm:prSet presAssocID="{22E73D7B-4C2C-44E2-B346-A15ECECBB91E}" presName="tx1" presStyleLbl="revTx" presStyleIdx="4" presStyleCnt="6"/>
      <dgm:spPr/>
      <dgm:t>
        <a:bodyPr/>
        <a:lstStyle/>
        <a:p>
          <a:endParaRPr lang="de-DE"/>
        </a:p>
      </dgm:t>
    </dgm:pt>
    <dgm:pt modelId="{6CD80B8D-7704-4BB6-94ED-96C0E61AB742}" type="pres">
      <dgm:prSet presAssocID="{22E73D7B-4C2C-44E2-B346-A15ECECBB91E}" presName="vert1" presStyleCnt="0"/>
      <dgm:spPr/>
    </dgm:pt>
    <dgm:pt modelId="{1E07B80E-BCCC-43EC-95AD-82AC183CE26C}" type="pres">
      <dgm:prSet presAssocID="{D084B15D-4D61-4DDF-989E-5F1F5B8A80EF}" presName="thickLine" presStyleLbl="alignNode1" presStyleIdx="5" presStyleCnt="6"/>
      <dgm:spPr/>
    </dgm:pt>
    <dgm:pt modelId="{D8AAED3B-2F06-42ED-980A-DD8EBA8C0A3E}" type="pres">
      <dgm:prSet presAssocID="{D084B15D-4D61-4DDF-989E-5F1F5B8A80EF}" presName="horz1" presStyleCnt="0"/>
      <dgm:spPr/>
    </dgm:pt>
    <dgm:pt modelId="{F8FD90A7-462B-4A2B-989E-EE5CA6B65E1E}" type="pres">
      <dgm:prSet presAssocID="{D084B15D-4D61-4DDF-989E-5F1F5B8A80EF}" presName="tx1" presStyleLbl="revTx" presStyleIdx="5" presStyleCnt="6"/>
      <dgm:spPr/>
      <dgm:t>
        <a:bodyPr/>
        <a:lstStyle/>
        <a:p>
          <a:endParaRPr lang="de-DE"/>
        </a:p>
      </dgm:t>
    </dgm:pt>
    <dgm:pt modelId="{47A7452E-D907-473B-85B3-E20F9DE1B04B}" type="pres">
      <dgm:prSet presAssocID="{D084B15D-4D61-4DDF-989E-5F1F5B8A80EF}" presName="vert1" presStyleCnt="0"/>
      <dgm:spPr/>
    </dgm:pt>
  </dgm:ptLst>
  <dgm:cxnLst>
    <dgm:cxn modelId="{18516195-9888-4035-B840-E27284D3795A}" type="presOf" srcId="{5F5310C7-2E5A-4DAF-8E70-6B76455623E7}" destId="{15391F59-B1F5-427C-8823-B6CB44C146A4}" srcOrd="0" destOrd="0" presId="urn:microsoft.com/office/officeart/2008/layout/LinedList"/>
    <dgm:cxn modelId="{C756B6C3-28FF-4081-A208-8B7F02AFCCAE}" type="presOf" srcId="{F94FD9D6-0420-4906-95A0-4604BE9E8E11}" destId="{6C8145D4-9E8A-4BA2-9FF1-8EDEC51180CD}" srcOrd="0" destOrd="0" presId="urn:microsoft.com/office/officeart/2008/layout/LinedList"/>
    <dgm:cxn modelId="{CF2D7C5D-836C-4A36-8123-E61E53D3C7F3}" srcId="{F94FD9D6-0420-4906-95A0-4604BE9E8E11}" destId="{5F5310C7-2E5A-4DAF-8E70-6B76455623E7}" srcOrd="2" destOrd="0" parTransId="{C9723E3B-DCE8-45FA-BFF1-BD96B8285055}" sibTransId="{3ADB5260-FCC4-4136-BA3A-4C4201C2BEDE}"/>
    <dgm:cxn modelId="{070E9FEB-8EB0-4C54-8155-8ABC3DDB7F77}" srcId="{F94FD9D6-0420-4906-95A0-4604BE9E8E11}" destId="{22E73D7B-4C2C-44E2-B346-A15ECECBB91E}" srcOrd="4" destOrd="0" parTransId="{6C897815-AB75-4F45-AA9D-A45F3AFDF060}" sibTransId="{6947A5A4-D279-440A-9E1C-06DC1472144F}"/>
    <dgm:cxn modelId="{33268FD1-E59F-4D70-8FB8-BAAB30E5CD5C}" type="presOf" srcId="{22E73D7B-4C2C-44E2-B346-A15ECECBB91E}" destId="{16E5C4B5-5033-4D30-8598-9F886AFF2C42}" srcOrd="0" destOrd="0" presId="urn:microsoft.com/office/officeart/2008/layout/LinedList"/>
    <dgm:cxn modelId="{8EB83EF0-37CE-45ED-BEAE-6A26DA63657F}" type="presOf" srcId="{C1CBDE14-7167-4E29-A7F3-287310DFDAF0}" destId="{E09815FB-DC4C-4175-8508-94B19F3CE323}" srcOrd="0" destOrd="0" presId="urn:microsoft.com/office/officeart/2008/layout/LinedList"/>
    <dgm:cxn modelId="{0AE77663-F01F-4A4F-89D0-8F8347B389CF}" srcId="{F94FD9D6-0420-4906-95A0-4604BE9E8E11}" destId="{3A03E15E-CB7A-48AF-940E-4F5FA466BABD}" srcOrd="0" destOrd="0" parTransId="{07ED0F54-B05E-470B-94EC-F5B758AFC973}" sibTransId="{5942CDE0-53DB-4EF7-AC9B-10964BD99F97}"/>
    <dgm:cxn modelId="{BD90CA21-5A9A-4222-A7E2-2528775F03E1}" srcId="{F94FD9D6-0420-4906-95A0-4604BE9E8E11}" destId="{D084B15D-4D61-4DDF-989E-5F1F5B8A80EF}" srcOrd="5" destOrd="0" parTransId="{343B930B-E5CB-4E6F-8E41-2C2F1BEEB2A9}" sibTransId="{67DD0D1A-EA7E-4E16-A81D-AD1A45ABDBEC}"/>
    <dgm:cxn modelId="{F93BA07E-F90C-4C41-A4E0-AD003B28AAF5}" type="presOf" srcId="{40BCCC59-341A-4FAD-9602-5C59B267483A}" destId="{1A9BE53E-7828-4E30-9ABA-E7444E59F6EF}" srcOrd="0" destOrd="0" presId="urn:microsoft.com/office/officeart/2008/layout/LinedList"/>
    <dgm:cxn modelId="{E1D7C373-233D-4122-9E65-2FB5C18EFA5D}" type="presOf" srcId="{3A03E15E-CB7A-48AF-940E-4F5FA466BABD}" destId="{0A6FFD06-35E0-4CC2-93FC-3D631D3DA597}" srcOrd="0" destOrd="0" presId="urn:microsoft.com/office/officeart/2008/layout/LinedList"/>
    <dgm:cxn modelId="{2FEAE76D-5C13-45A2-AEA5-6F4DC651805B}" srcId="{F94FD9D6-0420-4906-95A0-4604BE9E8E11}" destId="{C1CBDE14-7167-4E29-A7F3-287310DFDAF0}" srcOrd="1" destOrd="0" parTransId="{42E3B21E-1426-41A7-8051-F4D8EDDAF980}" sibTransId="{0E4D9844-C7E4-43ED-A9E7-2B2A918185C9}"/>
    <dgm:cxn modelId="{1FAEE504-1B1A-4740-A50C-9791B0255C43}" srcId="{F94FD9D6-0420-4906-95A0-4604BE9E8E11}" destId="{40BCCC59-341A-4FAD-9602-5C59B267483A}" srcOrd="3" destOrd="0" parTransId="{A1C64750-41A8-4469-92D8-B8163BD91F9E}" sibTransId="{DFAB448F-10ED-4C6D-ADAA-63100B4BCD32}"/>
    <dgm:cxn modelId="{A4E3DF9E-59CD-4FE9-B42A-A25B621AB475}" type="presOf" srcId="{D084B15D-4D61-4DDF-989E-5F1F5B8A80EF}" destId="{F8FD90A7-462B-4A2B-989E-EE5CA6B65E1E}" srcOrd="0" destOrd="0" presId="urn:microsoft.com/office/officeart/2008/layout/LinedList"/>
    <dgm:cxn modelId="{33D90316-F966-4F1C-84BC-A403B019138D}" type="presParOf" srcId="{6C8145D4-9E8A-4BA2-9FF1-8EDEC51180CD}" destId="{52D70ADD-EEA6-481B-A456-4036F9B080B5}" srcOrd="0" destOrd="0" presId="urn:microsoft.com/office/officeart/2008/layout/LinedList"/>
    <dgm:cxn modelId="{E2866C3E-472C-4643-B84B-0157EEB91DA6}" type="presParOf" srcId="{6C8145D4-9E8A-4BA2-9FF1-8EDEC51180CD}" destId="{A9811787-12F5-444B-A758-1C992B536C38}" srcOrd="1" destOrd="0" presId="urn:microsoft.com/office/officeart/2008/layout/LinedList"/>
    <dgm:cxn modelId="{25CC8790-2D57-4DDC-86EE-355E387C47B7}" type="presParOf" srcId="{A9811787-12F5-444B-A758-1C992B536C38}" destId="{0A6FFD06-35E0-4CC2-93FC-3D631D3DA597}" srcOrd="0" destOrd="0" presId="urn:microsoft.com/office/officeart/2008/layout/LinedList"/>
    <dgm:cxn modelId="{BC7B3A64-CDAA-4B51-B43E-AE80E10AB92E}" type="presParOf" srcId="{A9811787-12F5-444B-A758-1C992B536C38}" destId="{49DF34F9-7DFC-4DE5-86F2-88621DCD8C83}" srcOrd="1" destOrd="0" presId="urn:microsoft.com/office/officeart/2008/layout/LinedList"/>
    <dgm:cxn modelId="{C43543F3-EF3E-482F-B792-A68230E02A4A}" type="presParOf" srcId="{6C8145D4-9E8A-4BA2-9FF1-8EDEC51180CD}" destId="{551B3261-0A30-4811-BEA2-89641100B904}" srcOrd="2" destOrd="0" presId="urn:microsoft.com/office/officeart/2008/layout/LinedList"/>
    <dgm:cxn modelId="{D66B27EC-02C1-49AD-8943-9739A3DAA686}" type="presParOf" srcId="{6C8145D4-9E8A-4BA2-9FF1-8EDEC51180CD}" destId="{A48B7E60-F3B2-4A36-9A03-F892620FEFBC}" srcOrd="3" destOrd="0" presId="urn:microsoft.com/office/officeart/2008/layout/LinedList"/>
    <dgm:cxn modelId="{F0C55F2B-8CE8-40EE-9A9A-12542DB16826}" type="presParOf" srcId="{A48B7E60-F3B2-4A36-9A03-F892620FEFBC}" destId="{E09815FB-DC4C-4175-8508-94B19F3CE323}" srcOrd="0" destOrd="0" presId="urn:microsoft.com/office/officeart/2008/layout/LinedList"/>
    <dgm:cxn modelId="{86723170-160A-40E4-BAEB-679CCAC1C545}" type="presParOf" srcId="{A48B7E60-F3B2-4A36-9A03-F892620FEFBC}" destId="{24BB4D4F-4ACC-4025-AFA9-10055B6F24DE}" srcOrd="1" destOrd="0" presId="urn:microsoft.com/office/officeart/2008/layout/LinedList"/>
    <dgm:cxn modelId="{F9DDAFC6-72FE-4DAC-BA7D-FEEC3CFD3C12}" type="presParOf" srcId="{6C8145D4-9E8A-4BA2-9FF1-8EDEC51180CD}" destId="{2C45C6D6-7A93-4FAA-A11C-77374764F1AB}" srcOrd="4" destOrd="0" presId="urn:microsoft.com/office/officeart/2008/layout/LinedList"/>
    <dgm:cxn modelId="{D991CC6D-8914-499A-8D9B-722C3EB91DD1}" type="presParOf" srcId="{6C8145D4-9E8A-4BA2-9FF1-8EDEC51180CD}" destId="{945A59BF-6B74-4670-8200-5F5CD685E292}" srcOrd="5" destOrd="0" presId="urn:microsoft.com/office/officeart/2008/layout/LinedList"/>
    <dgm:cxn modelId="{4FAE5345-1AA3-4D69-9FCC-A4059B7AA020}" type="presParOf" srcId="{945A59BF-6B74-4670-8200-5F5CD685E292}" destId="{15391F59-B1F5-427C-8823-B6CB44C146A4}" srcOrd="0" destOrd="0" presId="urn:microsoft.com/office/officeart/2008/layout/LinedList"/>
    <dgm:cxn modelId="{3D8C0579-0E8E-4384-89E5-21CA24ACD553}" type="presParOf" srcId="{945A59BF-6B74-4670-8200-5F5CD685E292}" destId="{280C1CE9-E19A-4CA2-AB68-47E44ECF774E}" srcOrd="1" destOrd="0" presId="urn:microsoft.com/office/officeart/2008/layout/LinedList"/>
    <dgm:cxn modelId="{D1F3B329-B030-40AA-9A89-EDBD62D19174}" type="presParOf" srcId="{6C8145D4-9E8A-4BA2-9FF1-8EDEC51180CD}" destId="{7BEC9CD3-749E-41C9-AD37-F92E66708D00}" srcOrd="6" destOrd="0" presId="urn:microsoft.com/office/officeart/2008/layout/LinedList"/>
    <dgm:cxn modelId="{DC75BD5A-325A-4211-88D8-99077EE8D8B5}" type="presParOf" srcId="{6C8145D4-9E8A-4BA2-9FF1-8EDEC51180CD}" destId="{F3115057-1235-4BBA-B024-2B5557E7F86D}" srcOrd="7" destOrd="0" presId="urn:microsoft.com/office/officeart/2008/layout/LinedList"/>
    <dgm:cxn modelId="{4E515E18-472C-42E1-BEB8-D2E757DC4978}" type="presParOf" srcId="{F3115057-1235-4BBA-B024-2B5557E7F86D}" destId="{1A9BE53E-7828-4E30-9ABA-E7444E59F6EF}" srcOrd="0" destOrd="0" presId="urn:microsoft.com/office/officeart/2008/layout/LinedList"/>
    <dgm:cxn modelId="{44CB4609-E71A-4FF2-AC45-856A2C972852}" type="presParOf" srcId="{F3115057-1235-4BBA-B024-2B5557E7F86D}" destId="{BED9D2A4-465F-47CF-B16B-357BD5201C75}" srcOrd="1" destOrd="0" presId="urn:microsoft.com/office/officeart/2008/layout/LinedList"/>
    <dgm:cxn modelId="{EB98E9D7-A556-4B72-B91B-90AC270299E7}" type="presParOf" srcId="{6C8145D4-9E8A-4BA2-9FF1-8EDEC51180CD}" destId="{25633F43-5499-452F-8F83-635FC9A36803}" srcOrd="8" destOrd="0" presId="urn:microsoft.com/office/officeart/2008/layout/LinedList"/>
    <dgm:cxn modelId="{747ABD91-36AE-4AA8-9F50-667857F18060}" type="presParOf" srcId="{6C8145D4-9E8A-4BA2-9FF1-8EDEC51180CD}" destId="{65F3A743-24F3-4B5D-88DF-85991AA210C9}" srcOrd="9" destOrd="0" presId="urn:microsoft.com/office/officeart/2008/layout/LinedList"/>
    <dgm:cxn modelId="{7340D971-63DE-46CE-93B1-14017C65EB3B}" type="presParOf" srcId="{65F3A743-24F3-4B5D-88DF-85991AA210C9}" destId="{16E5C4B5-5033-4D30-8598-9F886AFF2C42}" srcOrd="0" destOrd="0" presId="urn:microsoft.com/office/officeart/2008/layout/LinedList"/>
    <dgm:cxn modelId="{15D113B0-DAD7-4E9C-976D-4DE67183A7FF}" type="presParOf" srcId="{65F3A743-24F3-4B5D-88DF-85991AA210C9}" destId="{6CD80B8D-7704-4BB6-94ED-96C0E61AB742}" srcOrd="1" destOrd="0" presId="urn:microsoft.com/office/officeart/2008/layout/LinedList"/>
    <dgm:cxn modelId="{B90A291C-9E10-4E59-9AD1-2F33C9A6C469}" type="presParOf" srcId="{6C8145D4-9E8A-4BA2-9FF1-8EDEC51180CD}" destId="{1E07B80E-BCCC-43EC-95AD-82AC183CE26C}" srcOrd="10" destOrd="0" presId="urn:microsoft.com/office/officeart/2008/layout/LinedList"/>
    <dgm:cxn modelId="{3DA99287-2750-4BBE-9156-F5F7FBCEE16E}" type="presParOf" srcId="{6C8145D4-9E8A-4BA2-9FF1-8EDEC51180CD}" destId="{D8AAED3B-2F06-42ED-980A-DD8EBA8C0A3E}" srcOrd="11" destOrd="0" presId="urn:microsoft.com/office/officeart/2008/layout/LinedList"/>
    <dgm:cxn modelId="{E2ACAA13-FFA6-4765-B2C7-4F5A0A459DE2}" type="presParOf" srcId="{D8AAED3B-2F06-42ED-980A-DD8EBA8C0A3E}" destId="{F8FD90A7-462B-4A2B-989E-EE5CA6B65E1E}" srcOrd="0" destOrd="0" presId="urn:microsoft.com/office/officeart/2008/layout/LinedList"/>
    <dgm:cxn modelId="{34FE344A-3124-433A-A238-5C51F416D5AE}" type="presParOf" srcId="{D8AAED3B-2F06-42ED-980A-DD8EBA8C0A3E}" destId="{47A7452E-D907-473B-85B3-E20F9DE1B0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3E589-B02A-439B-9113-9CD4B03DB87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CBBD5F-01ED-4C36-95BB-93B4031A63B0}">
      <dgm:prSet custT="1"/>
      <dgm:spPr/>
      <dgm:t>
        <a:bodyPr/>
        <a:lstStyle/>
        <a:p>
          <a:r>
            <a:rPr lang="de-DE" sz="2800" b="1" dirty="0"/>
            <a:t>Für jeden Kunden neu</a:t>
          </a:r>
          <a:endParaRPr lang="en-US" sz="2800" b="1" dirty="0"/>
        </a:p>
      </dgm:t>
    </dgm:pt>
    <dgm:pt modelId="{3F3D9649-C694-478D-B865-A7F14CE9C0AF}" type="parTrans" cxnId="{3D919937-275A-4021-893A-1F949311CD7C}">
      <dgm:prSet/>
      <dgm:spPr/>
      <dgm:t>
        <a:bodyPr/>
        <a:lstStyle/>
        <a:p>
          <a:endParaRPr lang="en-US"/>
        </a:p>
      </dgm:t>
    </dgm:pt>
    <dgm:pt modelId="{6634143A-3FF8-45DD-A964-8268E09AE9E1}" type="sibTrans" cxnId="{3D919937-275A-4021-893A-1F949311CD7C}">
      <dgm:prSet/>
      <dgm:spPr/>
      <dgm:t>
        <a:bodyPr/>
        <a:lstStyle/>
        <a:p>
          <a:endParaRPr lang="en-US"/>
        </a:p>
      </dgm:t>
    </dgm:pt>
    <dgm:pt modelId="{A807C09D-AB15-40F8-9DF2-333D5B6B448D}">
      <dgm:prSet custT="1"/>
      <dgm:spPr/>
      <dgm:t>
        <a:bodyPr/>
        <a:lstStyle/>
        <a:p>
          <a:r>
            <a:rPr lang="de-DE" sz="2800" b="1" dirty="0"/>
            <a:t>60 Grad mindestens 30 min</a:t>
          </a:r>
          <a:endParaRPr lang="en-US" sz="2800" b="1" dirty="0"/>
        </a:p>
      </dgm:t>
    </dgm:pt>
    <dgm:pt modelId="{AFFFC1F4-6DCF-4B79-B598-DA7566A9036C}" type="parTrans" cxnId="{08AEECC3-EC38-44E6-AC83-55A1281D6366}">
      <dgm:prSet/>
      <dgm:spPr/>
      <dgm:t>
        <a:bodyPr/>
        <a:lstStyle/>
        <a:p>
          <a:endParaRPr lang="en-US"/>
        </a:p>
      </dgm:t>
    </dgm:pt>
    <dgm:pt modelId="{F946BB08-6A91-4036-B6AE-1552DBBB3137}" type="sibTrans" cxnId="{08AEECC3-EC38-44E6-AC83-55A1281D6366}">
      <dgm:prSet/>
      <dgm:spPr/>
      <dgm:t>
        <a:bodyPr/>
        <a:lstStyle/>
        <a:p>
          <a:endParaRPr lang="en-US"/>
        </a:p>
      </dgm:t>
    </dgm:pt>
    <dgm:pt modelId="{2D59033A-97CC-42F1-8D21-61202FC8D5A0}">
      <dgm:prSet custT="1"/>
      <dgm:spPr/>
      <dgm:t>
        <a:bodyPr/>
        <a:lstStyle/>
        <a:p>
          <a:r>
            <a:rPr lang="de-DE" sz="2800" b="1" dirty="0"/>
            <a:t>Waschmittel:  Ariel Hyg. oder </a:t>
          </a:r>
          <a:r>
            <a:rPr lang="de-DE" sz="2800" b="1" dirty="0" err="1"/>
            <a:t>Eltra</a:t>
          </a:r>
          <a:endParaRPr lang="en-US" sz="2800" b="1" dirty="0"/>
        </a:p>
      </dgm:t>
    </dgm:pt>
    <dgm:pt modelId="{474F6681-5892-4456-8FEE-C2F9B50FC2D9}" type="parTrans" cxnId="{DAD65432-F953-47A3-A192-E4E1E48D371C}">
      <dgm:prSet/>
      <dgm:spPr/>
      <dgm:t>
        <a:bodyPr/>
        <a:lstStyle/>
        <a:p>
          <a:endParaRPr lang="en-US"/>
        </a:p>
      </dgm:t>
    </dgm:pt>
    <dgm:pt modelId="{0D09E05A-848C-4CE6-8F17-162FA2BD6334}" type="sibTrans" cxnId="{DAD65432-F953-47A3-A192-E4E1E48D371C}">
      <dgm:prSet/>
      <dgm:spPr/>
      <dgm:t>
        <a:bodyPr/>
        <a:lstStyle/>
        <a:p>
          <a:endParaRPr lang="en-US"/>
        </a:p>
      </dgm:t>
    </dgm:pt>
    <dgm:pt modelId="{DD0C5221-C257-41F0-9147-69E08D83C24B}" type="pres">
      <dgm:prSet presAssocID="{1953E589-B02A-439B-9113-9CD4B03DB8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FA4D4C36-003E-4AD1-9355-802272D3BE99}" type="pres">
      <dgm:prSet presAssocID="{A3CBBD5F-01ED-4C36-95BB-93B4031A63B0}" presName="thickLine" presStyleLbl="alignNode1" presStyleIdx="0" presStyleCnt="3"/>
      <dgm:spPr/>
    </dgm:pt>
    <dgm:pt modelId="{A220580F-1B6B-4FCE-B673-5848A71EC143}" type="pres">
      <dgm:prSet presAssocID="{A3CBBD5F-01ED-4C36-95BB-93B4031A63B0}" presName="horz1" presStyleCnt="0"/>
      <dgm:spPr/>
    </dgm:pt>
    <dgm:pt modelId="{40858D5E-BA27-4AD0-9B6C-158A614B405A}" type="pres">
      <dgm:prSet presAssocID="{A3CBBD5F-01ED-4C36-95BB-93B4031A63B0}" presName="tx1" presStyleLbl="revTx" presStyleIdx="0" presStyleCnt="3"/>
      <dgm:spPr/>
      <dgm:t>
        <a:bodyPr/>
        <a:lstStyle/>
        <a:p>
          <a:endParaRPr lang="de-DE"/>
        </a:p>
      </dgm:t>
    </dgm:pt>
    <dgm:pt modelId="{CE26516B-1FD5-4871-9263-06939463C9CB}" type="pres">
      <dgm:prSet presAssocID="{A3CBBD5F-01ED-4C36-95BB-93B4031A63B0}" presName="vert1" presStyleCnt="0"/>
      <dgm:spPr/>
    </dgm:pt>
    <dgm:pt modelId="{D603DE56-742A-4B83-A3E9-09FC6E2624F0}" type="pres">
      <dgm:prSet presAssocID="{A807C09D-AB15-40F8-9DF2-333D5B6B448D}" presName="thickLine" presStyleLbl="alignNode1" presStyleIdx="1" presStyleCnt="3"/>
      <dgm:spPr/>
    </dgm:pt>
    <dgm:pt modelId="{932F4D8E-CA4E-4215-BDEC-68BCFDF047BD}" type="pres">
      <dgm:prSet presAssocID="{A807C09D-AB15-40F8-9DF2-333D5B6B448D}" presName="horz1" presStyleCnt="0"/>
      <dgm:spPr/>
    </dgm:pt>
    <dgm:pt modelId="{7ECC3DD6-6E05-4C78-A0BE-62046757C42B}" type="pres">
      <dgm:prSet presAssocID="{A807C09D-AB15-40F8-9DF2-333D5B6B448D}" presName="tx1" presStyleLbl="revTx" presStyleIdx="1" presStyleCnt="3"/>
      <dgm:spPr/>
      <dgm:t>
        <a:bodyPr/>
        <a:lstStyle/>
        <a:p>
          <a:endParaRPr lang="de-DE"/>
        </a:p>
      </dgm:t>
    </dgm:pt>
    <dgm:pt modelId="{C40067EC-D896-4C86-B730-575EE71B7CE6}" type="pres">
      <dgm:prSet presAssocID="{A807C09D-AB15-40F8-9DF2-333D5B6B448D}" presName="vert1" presStyleCnt="0"/>
      <dgm:spPr/>
    </dgm:pt>
    <dgm:pt modelId="{EC77C3D1-E83C-470E-A97B-BD8716F1C8AF}" type="pres">
      <dgm:prSet presAssocID="{2D59033A-97CC-42F1-8D21-61202FC8D5A0}" presName="thickLine" presStyleLbl="alignNode1" presStyleIdx="2" presStyleCnt="3"/>
      <dgm:spPr/>
    </dgm:pt>
    <dgm:pt modelId="{7D556019-4928-4642-9410-4B5C007C2E89}" type="pres">
      <dgm:prSet presAssocID="{2D59033A-97CC-42F1-8D21-61202FC8D5A0}" presName="horz1" presStyleCnt="0"/>
      <dgm:spPr/>
    </dgm:pt>
    <dgm:pt modelId="{759373EB-259A-4BAD-B1EB-0DB5EBD7A92B}" type="pres">
      <dgm:prSet presAssocID="{2D59033A-97CC-42F1-8D21-61202FC8D5A0}" presName="tx1" presStyleLbl="revTx" presStyleIdx="2" presStyleCnt="3"/>
      <dgm:spPr/>
      <dgm:t>
        <a:bodyPr/>
        <a:lstStyle/>
        <a:p>
          <a:endParaRPr lang="de-DE"/>
        </a:p>
      </dgm:t>
    </dgm:pt>
    <dgm:pt modelId="{A1C67EE3-3A71-483A-AA27-715A51BBED83}" type="pres">
      <dgm:prSet presAssocID="{2D59033A-97CC-42F1-8D21-61202FC8D5A0}" presName="vert1" presStyleCnt="0"/>
      <dgm:spPr/>
    </dgm:pt>
  </dgm:ptLst>
  <dgm:cxnLst>
    <dgm:cxn modelId="{F1B1DB01-4EC4-4B90-BA08-15D8D2205781}" type="presOf" srcId="{A3CBBD5F-01ED-4C36-95BB-93B4031A63B0}" destId="{40858D5E-BA27-4AD0-9B6C-158A614B405A}" srcOrd="0" destOrd="0" presId="urn:microsoft.com/office/officeart/2008/layout/LinedList"/>
    <dgm:cxn modelId="{DAD65432-F953-47A3-A192-E4E1E48D371C}" srcId="{1953E589-B02A-439B-9113-9CD4B03DB87C}" destId="{2D59033A-97CC-42F1-8D21-61202FC8D5A0}" srcOrd="2" destOrd="0" parTransId="{474F6681-5892-4456-8FEE-C2F9B50FC2D9}" sibTransId="{0D09E05A-848C-4CE6-8F17-162FA2BD6334}"/>
    <dgm:cxn modelId="{28075F39-62A7-4E46-A2A9-2F1898FCCE31}" type="presOf" srcId="{A807C09D-AB15-40F8-9DF2-333D5B6B448D}" destId="{7ECC3DD6-6E05-4C78-A0BE-62046757C42B}" srcOrd="0" destOrd="0" presId="urn:microsoft.com/office/officeart/2008/layout/LinedList"/>
    <dgm:cxn modelId="{D1981E5E-EE05-4C50-B5EC-E7253E4D23B0}" type="presOf" srcId="{1953E589-B02A-439B-9113-9CD4B03DB87C}" destId="{DD0C5221-C257-41F0-9147-69E08D83C24B}" srcOrd="0" destOrd="0" presId="urn:microsoft.com/office/officeart/2008/layout/LinedList"/>
    <dgm:cxn modelId="{79F69701-1BF0-42FA-822E-449F9FC7BE34}" type="presOf" srcId="{2D59033A-97CC-42F1-8D21-61202FC8D5A0}" destId="{759373EB-259A-4BAD-B1EB-0DB5EBD7A92B}" srcOrd="0" destOrd="0" presId="urn:microsoft.com/office/officeart/2008/layout/LinedList"/>
    <dgm:cxn modelId="{08AEECC3-EC38-44E6-AC83-55A1281D6366}" srcId="{1953E589-B02A-439B-9113-9CD4B03DB87C}" destId="{A807C09D-AB15-40F8-9DF2-333D5B6B448D}" srcOrd="1" destOrd="0" parTransId="{AFFFC1F4-6DCF-4B79-B598-DA7566A9036C}" sibTransId="{F946BB08-6A91-4036-B6AE-1552DBBB3137}"/>
    <dgm:cxn modelId="{3D919937-275A-4021-893A-1F949311CD7C}" srcId="{1953E589-B02A-439B-9113-9CD4B03DB87C}" destId="{A3CBBD5F-01ED-4C36-95BB-93B4031A63B0}" srcOrd="0" destOrd="0" parTransId="{3F3D9649-C694-478D-B865-A7F14CE9C0AF}" sibTransId="{6634143A-3FF8-45DD-A964-8268E09AE9E1}"/>
    <dgm:cxn modelId="{B7F61C96-E5F4-4C36-A1AA-6169772A89BC}" type="presParOf" srcId="{DD0C5221-C257-41F0-9147-69E08D83C24B}" destId="{FA4D4C36-003E-4AD1-9355-802272D3BE99}" srcOrd="0" destOrd="0" presId="urn:microsoft.com/office/officeart/2008/layout/LinedList"/>
    <dgm:cxn modelId="{1CCB4B2C-6B46-49FF-9D33-4D805B02DF65}" type="presParOf" srcId="{DD0C5221-C257-41F0-9147-69E08D83C24B}" destId="{A220580F-1B6B-4FCE-B673-5848A71EC143}" srcOrd="1" destOrd="0" presId="urn:microsoft.com/office/officeart/2008/layout/LinedList"/>
    <dgm:cxn modelId="{2A38F21E-3595-4A96-8D69-14F61CBB5CDF}" type="presParOf" srcId="{A220580F-1B6B-4FCE-B673-5848A71EC143}" destId="{40858D5E-BA27-4AD0-9B6C-158A614B405A}" srcOrd="0" destOrd="0" presId="urn:microsoft.com/office/officeart/2008/layout/LinedList"/>
    <dgm:cxn modelId="{AE628C79-9968-4B94-BBAB-8851A88CB464}" type="presParOf" srcId="{A220580F-1B6B-4FCE-B673-5848A71EC143}" destId="{CE26516B-1FD5-4871-9263-06939463C9CB}" srcOrd="1" destOrd="0" presId="urn:microsoft.com/office/officeart/2008/layout/LinedList"/>
    <dgm:cxn modelId="{F0A1BD87-DCAE-448B-8497-CD1BD173B7E8}" type="presParOf" srcId="{DD0C5221-C257-41F0-9147-69E08D83C24B}" destId="{D603DE56-742A-4B83-A3E9-09FC6E2624F0}" srcOrd="2" destOrd="0" presId="urn:microsoft.com/office/officeart/2008/layout/LinedList"/>
    <dgm:cxn modelId="{50EE8096-1573-4DFF-B66A-DDB8099AB3A1}" type="presParOf" srcId="{DD0C5221-C257-41F0-9147-69E08D83C24B}" destId="{932F4D8E-CA4E-4215-BDEC-68BCFDF047BD}" srcOrd="3" destOrd="0" presId="urn:microsoft.com/office/officeart/2008/layout/LinedList"/>
    <dgm:cxn modelId="{E0A8AB2D-8506-4286-9D07-CE3A7AB982CD}" type="presParOf" srcId="{932F4D8E-CA4E-4215-BDEC-68BCFDF047BD}" destId="{7ECC3DD6-6E05-4C78-A0BE-62046757C42B}" srcOrd="0" destOrd="0" presId="urn:microsoft.com/office/officeart/2008/layout/LinedList"/>
    <dgm:cxn modelId="{C29CB38A-0A96-4D4B-834B-FB7F6DACF563}" type="presParOf" srcId="{932F4D8E-CA4E-4215-BDEC-68BCFDF047BD}" destId="{C40067EC-D896-4C86-B730-575EE71B7CE6}" srcOrd="1" destOrd="0" presId="urn:microsoft.com/office/officeart/2008/layout/LinedList"/>
    <dgm:cxn modelId="{A0AA0E96-FA4F-4210-8F63-F8CA607B9863}" type="presParOf" srcId="{DD0C5221-C257-41F0-9147-69E08D83C24B}" destId="{EC77C3D1-E83C-470E-A97B-BD8716F1C8AF}" srcOrd="4" destOrd="0" presId="urn:microsoft.com/office/officeart/2008/layout/LinedList"/>
    <dgm:cxn modelId="{75843F77-5851-4D28-BBEC-B79B7FF86CAB}" type="presParOf" srcId="{DD0C5221-C257-41F0-9147-69E08D83C24B}" destId="{7D556019-4928-4642-9410-4B5C007C2E89}" srcOrd="5" destOrd="0" presId="urn:microsoft.com/office/officeart/2008/layout/LinedList"/>
    <dgm:cxn modelId="{E89B3506-AD99-4FAE-81B0-DEDF22D399F1}" type="presParOf" srcId="{7D556019-4928-4642-9410-4B5C007C2E89}" destId="{759373EB-259A-4BAD-B1EB-0DB5EBD7A92B}" srcOrd="0" destOrd="0" presId="urn:microsoft.com/office/officeart/2008/layout/LinedList"/>
    <dgm:cxn modelId="{A4BC05F8-2D9E-472F-9A68-CC2FB6245376}" type="presParOf" srcId="{7D556019-4928-4642-9410-4B5C007C2E89}" destId="{A1C67EE3-3A71-483A-AA27-715A51BBED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09F26F-2DEC-48DF-9C19-8219C899D004}" type="doc">
      <dgm:prSet loTypeId="urn:microsoft.com/office/officeart/2008/layout/Lin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C5876A-73BA-4274-A5B4-5363226DF3B6}">
      <dgm:prSet/>
      <dgm:spPr/>
      <dgm:t>
        <a:bodyPr/>
        <a:lstStyle/>
        <a:p>
          <a:r>
            <a:rPr lang="de-DE" b="1" dirty="0"/>
            <a:t>Handschuhe und Mundschutz tragen bei allen Arbeiten wo es zu Blutkontakt kommen kann</a:t>
          </a:r>
          <a:endParaRPr lang="en-US" b="1" dirty="0"/>
        </a:p>
      </dgm:t>
    </dgm:pt>
    <dgm:pt modelId="{F3E27FB2-F243-49B2-A588-C42339D0F6BF}" type="parTrans" cxnId="{965F1283-7E8F-44EF-A88B-BEE329F5B542}">
      <dgm:prSet/>
      <dgm:spPr/>
      <dgm:t>
        <a:bodyPr/>
        <a:lstStyle/>
        <a:p>
          <a:endParaRPr lang="en-US"/>
        </a:p>
      </dgm:t>
    </dgm:pt>
    <dgm:pt modelId="{B0D868FD-4E2D-4783-9693-550E5AFAB2F4}" type="sibTrans" cxnId="{965F1283-7E8F-44EF-A88B-BEE329F5B542}">
      <dgm:prSet/>
      <dgm:spPr/>
      <dgm:t>
        <a:bodyPr/>
        <a:lstStyle/>
        <a:p>
          <a:endParaRPr lang="en-US"/>
        </a:p>
      </dgm:t>
    </dgm:pt>
    <dgm:pt modelId="{D8F108AD-42FF-4C89-B159-795025C6FC02}">
      <dgm:prSet/>
      <dgm:spPr/>
      <dgm:t>
        <a:bodyPr/>
        <a:lstStyle/>
        <a:p>
          <a:r>
            <a:rPr lang="de-DE" b="1" dirty="0"/>
            <a:t>Keinen Schmuck</a:t>
          </a:r>
          <a:endParaRPr lang="en-US" b="1" dirty="0"/>
        </a:p>
      </dgm:t>
    </dgm:pt>
    <dgm:pt modelId="{3EAEE54A-C0EE-494A-B81C-7E512B6E3B64}" type="parTrans" cxnId="{928B1225-222E-4CF5-87EE-0E26C3112821}">
      <dgm:prSet/>
      <dgm:spPr/>
      <dgm:t>
        <a:bodyPr/>
        <a:lstStyle/>
        <a:p>
          <a:endParaRPr lang="en-US"/>
        </a:p>
      </dgm:t>
    </dgm:pt>
    <dgm:pt modelId="{70C1B242-C67A-48E9-BECE-275ADA0E7227}" type="sibTrans" cxnId="{928B1225-222E-4CF5-87EE-0E26C3112821}">
      <dgm:prSet/>
      <dgm:spPr/>
      <dgm:t>
        <a:bodyPr/>
        <a:lstStyle/>
        <a:p>
          <a:endParaRPr lang="en-US"/>
        </a:p>
      </dgm:t>
    </dgm:pt>
    <dgm:pt modelId="{52E8E79F-B7A9-411D-8247-B0253852BD35}">
      <dgm:prSet/>
      <dgm:spPr/>
      <dgm:t>
        <a:bodyPr/>
        <a:lstStyle/>
        <a:p>
          <a:r>
            <a:rPr lang="de-DE" b="1" dirty="0"/>
            <a:t>Kurze Fingernägel – keine </a:t>
          </a:r>
          <a:r>
            <a:rPr lang="de-DE" b="1" dirty="0" err="1"/>
            <a:t>Gelnägel</a:t>
          </a:r>
          <a:r>
            <a:rPr lang="de-DE" b="1" dirty="0"/>
            <a:t> – kein Nagellack</a:t>
          </a:r>
          <a:endParaRPr lang="en-US" b="1" dirty="0"/>
        </a:p>
      </dgm:t>
    </dgm:pt>
    <dgm:pt modelId="{66F35B2C-0770-4CB8-A513-C29B5CC198FC}" type="parTrans" cxnId="{0EA3909D-D885-4CE0-A73A-EF9D1AF3BCE0}">
      <dgm:prSet/>
      <dgm:spPr/>
      <dgm:t>
        <a:bodyPr/>
        <a:lstStyle/>
        <a:p>
          <a:endParaRPr lang="en-US"/>
        </a:p>
      </dgm:t>
    </dgm:pt>
    <dgm:pt modelId="{42B855E5-026A-4D49-9E7B-46935CD3EF73}" type="sibTrans" cxnId="{0EA3909D-D885-4CE0-A73A-EF9D1AF3BCE0}">
      <dgm:prSet/>
      <dgm:spPr/>
      <dgm:t>
        <a:bodyPr/>
        <a:lstStyle/>
        <a:p>
          <a:endParaRPr lang="en-US"/>
        </a:p>
      </dgm:t>
    </dgm:pt>
    <dgm:pt modelId="{6DCC2847-ACDB-4632-8250-C716F7C48A74}">
      <dgm:prSet/>
      <dgm:spPr/>
      <dgm:t>
        <a:bodyPr/>
        <a:lstStyle/>
        <a:p>
          <a:r>
            <a:rPr lang="de-DE" b="1" dirty="0"/>
            <a:t>Berufsbekleidung </a:t>
          </a:r>
          <a:br>
            <a:rPr lang="de-DE" b="1" dirty="0"/>
          </a:br>
          <a:r>
            <a:rPr lang="de-DE" b="1" dirty="0"/>
            <a:t>(Aufbewahrung in Zweiteiligem Schrank)</a:t>
          </a:r>
          <a:endParaRPr lang="en-US" b="1" dirty="0"/>
        </a:p>
      </dgm:t>
    </dgm:pt>
    <dgm:pt modelId="{36C5D9D5-A1E3-4EA7-A4E6-FADFB5A6CF28}" type="parTrans" cxnId="{105F9A86-AD5F-4324-9F2C-CDEDAAAA5C53}">
      <dgm:prSet/>
      <dgm:spPr/>
      <dgm:t>
        <a:bodyPr/>
        <a:lstStyle/>
        <a:p>
          <a:endParaRPr lang="en-US"/>
        </a:p>
      </dgm:t>
    </dgm:pt>
    <dgm:pt modelId="{69C406F4-E6CD-454B-8E35-8EA108EF7DE9}" type="sibTrans" cxnId="{105F9A86-AD5F-4324-9F2C-CDEDAAAA5C53}">
      <dgm:prSet/>
      <dgm:spPr/>
      <dgm:t>
        <a:bodyPr/>
        <a:lstStyle/>
        <a:p>
          <a:endParaRPr lang="en-US"/>
        </a:p>
      </dgm:t>
    </dgm:pt>
    <dgm:pt modelId="{816AD18F-6431-48FF-B9A7-F212A42D7B2A}">
      <dgm:prSet/>
      <dgm:spPr/>
      <dgm:t>
        <a:bodyPr/>
        <a:lstStyle/>
        <a:p>
          <a:r>
            <a:rPr lang="de-DE" b="1" dirty="0"/>
            <a:t>Geschlossene Schuhe</a:t>
          </a:r>
          <a:endParaRPr lang="en-US" b="1" dirty="0"/>
        </a:p>
      </dgm:t>
    </dgm:pt>
    <dgm:pt modelId="{4521E7CA-BAD1-4D41-8DE2-E65A39059FDA}" type="parTrans" cxnId="{E66510BD-2046-4C23-B309-FB8B5A01E34C}">
      <dgm:prSet/>
      <dgm:spPr/>
      <dgm:t>
        <a:bodyPr/>
        <a:lstStyle/>
        <a:p>
          <a:endParaRPr lang="en-US"/>
        </a:p>
      </dgm:t>
    </dgm:pt>
    <dgm:pt modelId="{BB613310-1441-4FE9-98F7-86BD096F596C}" type="sibTrans" cxnId="{E66510BD-2046-4C23-B309-FB8B5A01E34C}">
      <dgm:prSet/>
      <dgm:spPr/>
      <dgm:t>
        <a:bodyPr/>
        <a:lstStyle/>
        <a:p>
          <a:endParaRPr lang="en-US"/>
        </a:p>
      </dgm:t>
    </dgm:pt>
    <dgm:pt modelId="{5FEB7DEA-A5AA-4030-ADD3-A75FA50A1A76}" type="pres">
      <dgm:prSet presAssocID="{1E09F26F-2DEC-48DF-9C19-8219C899D00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AFF6E758-5D0D-4010-82F1-0E1B4DEC9D01}" type="pres">
      <dgm:prSet presAssocID="{18C5876A-73BA-4274-A5B4-5363226DF3B6}" presName="thickLine" presStyleLbl="alignNode1" presStyleIdx="0" presStyleCnt="5"/>
      <dgm:spPr/>
    </dgm:pt>
    <dgm:pt modelId="{39100217-54DB-4804-86DB-DFAEFA9866CA}" type="pres">
      <dgm:prSet presAssocID="{18C5876A-73BA-4274-A5B4-5363226DF3B6}" presName="horz1" presStyleCnt="0"/>
      <dgm:spPr/>
    </dgm:pt>
    <dgm:pt modelId="{DC9864D0-93F1-48A0-AC09-655EAC4E575F}" type="pres">
      <dgm:prSet presAssocID="{18C5876A-73BA-4274-A5B4-5363226DF3B6}" presName="tx1" presStyleLbl="revTx" presStyleIdx="0" presStyleCnt="5"/>
      <dgm:spPr/>
      <dgm:t>
        <a:bodyPr/>
        <a:lstStyle/>
        <a:p>
          <a:endParaRPr lang="de-DE"/>
        </a:p>
      </dgm:t>
    </dgm:pt>
    <dgm:pt modelId="{5A6B1458-8DA2-4E68-B136-A8ACC393A886}" type="pres">
      <dgm:prSet presAssocID="{18C5876A-73BA-4274-A5B4-5363226DF3B6}" presName="vert1" presStyleCnt="0"/>
      <dgm:spPr/>
    </dgm:pt>
    <dgm:pt modelId="{11A3003F-9E05-4635-861E-F7DD88F19E2B}" type="pres">
      <dgm:prSet presAssocID="{D8F108AD-42FF-4C89-B159-795025C6FC02}" presName="thickLine" presStyleLbl="alignNode1" presStyleIdx="1" presStyleCnt="5"/>
      <dgm:spPr/>
    </dgm:pt>
    <dgm:pt modelId="{F4AE3C48-F3DE-4925-AA96-F12DE4D61D74}" type="pres">
      <dgm:prSet presAssocID="{D8F108AD-42FF-4C89-B159-795025C6FC02}" presName="horz1" presStyleCnt="0"/>
      <dgm:spPr/>
    </dgm:pt>
    <dgm:pt modelId="{756DE48B-6A06-4294-BDDD-E6F1CB74EC96}" type="pres">
      <dgm:prSet presAssocID="{D8F108AD-42FF-4C89-B159-795025C6FC02}" presName="tx1" presStyleLbl="revTx" presStyleIdx="1" presStyleCnt="5"/>
      <dgm:spPr/>
      <dgm:t>
        <a:bodyPr/>
        <a:lstStyle/>
        <a:p>
          <a:endParaRPr lang="de-DE"/>
        </a:p>
      </dgm:t>
    </dgm:pt>
    <dgm:pt modelId="{FBE35F36-5243-4EB5-AB0D-A80363B2D5D4}" type="pres">
      <dgm:prSet presAssocID="{D8F108AD-42FF-4C89-B159-795025C6FC02}" presName="vert1" presStyleCnt="0"/>
      <dgm:spPr/>
    </dgm:pt>
    <dgm:pt modelId="{17DC54D1-623F-4C4B-A373-B567896840A5}" type="pres">
      <dgm:prSet presAssocID="{52E8E79F-B7A9-411D-8247-B0253852BD35}" presName="thickLine" presStyleLbl="alignNode1" presStyleIdx="2" presStyleCnt="5"/>
      <dgm:spPr/>
    </dgm:pt>
    <dgm:pt modelId="{884FA194-C638-4FB9-9DA5-7DEDD8D3785A}" type="pres">
      <dgm:prSet presAssocID="{52E8E79F-B7A9-411D-8247-B0253852BD35}" presName="horz1" presStyleCnt="0"/>
      <dgm:spPr/>
    </dgm:pt>
    <dgm:pt modelId="{647C84F5-23D8-460C-964C-8E1C307BF81B}" type="pres">
      <dgm:prSet presAssocID="{52E8E79F-B7A9-411D-8247-B0253852BD35}" presName="tx1" presStyleLbl="revTx" presStyleIdx="2" presStyleCnt="5"/>
      <dgm:spPr/>
      <dgm:t>
        <a:bodyPr/>
        <a:lstStyle/>
        <a:p>
          <a:endParaRPr lang="de-DE"/>
        </a:p>
      </dgm:t>
    </dgm:pt>
    <dgm:pt modelId="{B3868942-91D3-4806-880A-ECF050D1F47A}" type="pres">
      <dgm:prSet presAssocID="{52E8E79F-B7A9-411D-8247-B0253852BD35}" presName="vert1" presStyleCnt="0"/>
      <dgm:spPr/>
    </dgm:pt>
    <dgm:pt modelId="{A7CC7F88-81B4-47B9-A10F-5AA029E554E3}" type="pres">
      <dgm:prSet presAssocID="{6DCC2847-ACDB-4632-8250-C716F7C48A74}" presName="thickLine" presStyleLbl="alignNode1" presStyleIdx="3" presStyleCnt="5"/>
      <dgm:spPr/>
    </dgm:pt>
    <dgm:pt modelId="{D0964869-5DE8-451E-BFD0-74FD3A77B49D}" type="pres">
      <dgm:prSet presAssocID="{6DCC2847-ACDB-4632-8250-C716F7C48A74}" presName="horz1" presStyleCnt="0"/>
      <dgm:spPr/>
    </dgm:pt>
    <dgm:pt modelId="{4CDD5979-B8C4-41A5-A9EE-2B76F882B243}" type="pres">
      <dgm:prSet presAssocID="{6DCC2847-ACDB-4632-8250-C716F7C48A74}" presName="tx1" presStyleLbl="revTx" presStyleIdx="3" presStyleCnt="5"/>
      <dgm:spPr/>
      <dgm:t>
        <a:bodyPr/>
        <a:lstStyle/>
        <a:p>
          <a:endParaRPr lang="de-DE"/>
        </a:p>
      </dgm:t>
    </dgm:pt>
    <dgm:pt modelId="{6ACD361E-43C3-489F-86BD-CD8426855BBC}" type="pres">
      <dgm:prSet presAssocID="{6DCC2847-ACDB-4632-8250-C716F7C48A74}" presName="vert1" presStyleCnt="0"/>
      <dgm:spPr/>
    </dgm:pt>
    <dgm:pt modelId="{1244C9B3-AFAF-4A27-B033-BCFAD7E6490F}" type="pres">
      <dgm:prSet presAssocID="{816AD18F-6431-48FF-B9A7-F212A42D7B2A}" presName="thickLine" presStyleLbl="alignNode1" presStyleIdx="4" presStyleCnt="5"/>
      <dgm:spPr/>
    </dgm:pt>
    <dgm:pt modelId="{5DFA076D-FACF-4202-A4D0-58FDFE00AD87}" type="pres">
      <dgm:prSet presAssocID="{816AD18F-6431-48FF-B9A7-F212A42D7B2A}" presName="horz1" presStyleCnt="0"/>
      <dgm:spPr/>
    </dgm:pt>
    <dgm:pt modelId="{79C6733F-5856-40FC-95C1-F08647A9E60D}" type="pres">
      <dgm:prSet presAssocID="{816AD18F-6431-48FF-B9A7-F212A42D7B2A}" presName="tx1" presStyleLbl="revTx" presStyleIdx="4" presStyleCnt="5"/>
      <dgm:spPr/>
      <dgm:t>
        <a:bodyPr/>
        <a:lstStyle/>
        <a:p>
          <a:endParaRPr lang="de-DE"/>
        </a:p>
      </dgm:t>
    </dgm:pt>
    <dgm:pt modelId="{05364FF1-DE33-4468-B618-07A13E4FE513}" type="pres">
      <dgm:prSet presAssocID="{816AD18F-6431-48FF-B9A7-F212A42D7B2A}" presName="vert1" presStyleCnt="0"/>
      <dgm:spPr/>
    </dgm:pt>
  </dgm:ptLst>
  <dgm:cxnLst>
    <dgm:cxn modelId="{965F1283-7E8F-44EF-A88B-BEE329F5B542}" srcId="{1E09F26F-2DEC-48DF-9C19-8219C899D004}" destId="{18C5876A-73BA-4274-A5B4-5363226DF3B6}" srcOrd="0" destOrd="0" parTransId="{F3E27FB2-F243-49B2-A588-C42339D0F6BF}" sibTransId="{B0D868FD-4E2D-4783-9693-550E5AFAB2F4}"/>
    <dgm:cxn modelId="{E66510BD-2046-4C23-B309-FB8B5A01E34C}" srcId="{1E09F26F-2DEC-48DF-9C19-8219C899D004}" destId="{816AD18F-6431-48FF-B9A7-F212A42D7B2A}" srcOrd="4" destOrd="0" parTransId="{4521E7CA-BAD1-4D41-8DE2-E65A39059FDA}" sibTransId="{BB613310-1441-4FE9-98F7-86BD096F596C}"/>
    <dgm:cxn modelId="{0839CD2B-0A23-4EDC-AC66-03CD3C6EB6DC}" type="presOf" srcId="{816AD18F-6431-48FF-B9A7-F212A42D7B2A}" destId="{79C6733F-5856-40FC-95C1-F08647A9E60D}" srcOrd="0" destOrd="0" presId="urn:microsoft.com/office/officeart/2008/layout/LinedList"/>
    <dgm:cxn modelId="{778A253F-4C61-489F-85D8-EF2BD5AD7306}" type="presOf" srcId="{6DCC2847-ACDB-4632-8250-C716F7C48A74}" destId="{4CDD5979-B8C4-41A5-A9EE-2B76F882B243}" srcOrd="0" destOrd="0" presId="urn:microsoft.com/office/officeart/2008/layout/LinedList"/>
    <dgm:cxn modelId="{0EA3909D-D885-4CE0-A73A-EF9D1AF3BCE0}" srcId="{1E09F26F-2DEC-48DF-9C19-8219C899D004}" destId="{52E8E79F-B7A9-411D-8247-B0253852BD35}" srcOrd="2" destOrd="0" parTransId="{66F35B2C-0770-4CB8-A513-C29B5CC198FC}" sibTransId="{42B855E5-026A-4D49-9E7B-46935CD3EF73}"/>
    <dgm:cxn modelId="{B1122496-2714-4055-ACDF-C5DF8E0A5DA9}" type="presOf" srcId="{D8F108AD-42FF-4C89-B159-795025C6FC02}" destId="{756DE48B-6A06-4294-BDDD-E6F1CB74EC96}" srcOrd="0" destOrd="0" presId="urn:microsoft.com/office/officeart/2008/layout/LinedList"/>
    <dgm:cxn modelId="{A20D4451-F889-438F-B032-41BB23B50E55}" type="presOf" srcId="{52E8E79F-B7A9-411D-8247-B0253852BD35}" destId="{647C84F5-23D8-460C-964C-8E1C307BF81B}" srcOrd="0" destOrd="0" presId="urn:microsoft.com/office/officeart/2008/layout/LinedList"/>
    <dgm:cxn modelId="{928B1225-222E-4CF5-87EE-0E26C3112821}" srcId="{1E09F26F-2DEC-48DF-9C19-8219C899D004}" destId="{D8F108AD-42FF-4C89-B159-795025C6FC02}" srcOrd="1" destOrd="0" parTransId="{3EAEE54A-C0EE-494A-B81C-7E512B6E3B64}" sibTransId="{70C1B242-C67A-48E9-BECE-275ADA0E7227}"/>
    <dgm:cxn modelId="{112CE368-7CC0-49B7-8345-BAA3C6C0685E}" type="presOf" srcId="{18C5876A-73BA-4274-A5B4-5363226DF3B6}" destId="{DC9864D0-93F1-48A0-AC09-655EAC4E575F}" srcOrd="0" destOrd="0" presId="urn:microsoft.com/office/officeart/2008/layout/LinedList"/>
    <dgm:cxn modelId="{105F9A86-AD5F-4324-9F2C-CDEDAAAA5C53}" srcId="{1E09F26F-2DEC-48DF-9C19-8219C899D004}" destId="{6DCC2847-ACDB-4632-8250-C716F7C48A74}" srcOrd="3" destOrd="0" parTransId="{36C5D9D5-A1E3-4EA7-A4E6-FADFB5A6CF28}" sibTransId="{69C406F4-E6CD-454B-8E35-8EA108EF7DE9}"/>
    <dgm:cxn modelId="{68DF0B2A-697F-4021-B490-E547DB6D7AA7}" type="presOf" srcId="{1E09F26F-2DEC-48DF-9C19-8219C899D004}" destId="{5FEB7DEA-A5AA-4030-ADD3-A75FA50A1A76}" srcOrd="0" destOrd="0" presId="urn:microsoft.com/office/officeart/2008/layout/LinedList"/>
    <dgm:cxn modelId="{FD5306CE-60F4-4A46-9740-944FFD20B23F}" type="presParOf" srcId="{5FEB7DEA-A5AA-4030-ADD3-A75FA50A1A76}" destId="{AFF6E758-5D0D-4010-82F1-0E1B4DEC9D01}" srcOrd="0" destOrd="0" presId="urn:microsoft.com/office/officeart/2008/layout/LinedList"/>
    <dgm:cxn modelId="{7C3D69BE-4ED9-4915-A6E2-CC2C6197082D}" type="presParOf" srcId="{5FEB7DEA-A5AA-4030-ADD3-A75FA50A1A76}" destId="{39100217-54DB-4804-86DB-DFAEFA9866CA}" srcOrd="1" destOrd="0" presId="urn:microsoft.com/office/officeart/2008/layout/LinedList"/>
    <dgm:cxn modelId="{AF0D5C52-B5CE-41AC-9283-04C9260CC06A}" type="presParOf" srcId="{39100217-54DB-4804-86DB-DFAEFA9866CA}" destId="{DC9864D0-93F1-48A0-AC09-655EAC4E575F}" srcOrd="0" destOrd="0" presId="urn:microsoft.com/office/officeart/2008/layout/LinedList"/>
    <dgm:cxn modelId="{F8CBAA1D-BFB9-41CE-A208-D3F6DFAA33C7}" type="presParOf" srcId="{39100217-54DB-4804-86DB-DFAEFA9866CA}" destId="{5A6B1458-8DA2-4E68-B136-A8ACC393A886}" srcOrd="1" destOrd="0" presId="urn:microsoft.com/office/officeart/2008/layout/LinedList"/>
    <dgm:cxn modelId="{E39326D3-A6EB-4824-8745-EB3863DB37AB}" type="presParOf" srcId="{5FEB7DEA-A5AA-4030-ADD3-A75FA50A1A76}" destId="{11A3003F-9E05-4635-861E-F7DD88F19E2B}" srcOrd="2" destOrd="0" presId="urn:microsoft.com/office/officeart/2008/layout/LinedList"/>
    <dgm:cxn modelId="{C67E0E25-8D5F-457D-A3F2-41FA79CA0F07}" type="presParOf" srcId="{5FEB7DEA-A5AA-4030-ADD3-A75FA50A1A76}" destId="{F4AE3C48-F3DE-4925-AA96-F12DE4D61D74}" srcOrd="3" destOrd="0" presId="urn:microsoft.com/office/officeart/2008/layout/LinedList"/>
    <dgm:cxn modelId="{19444D16-0176-4C5F-9643-0B0ACC010C9A}" type="presParOf" srcId="{F4AE3C48-F3DE-4925-AA96-F12DE4D61D74}" destId="{756DE48B-6A06-4294-BDDD-E6F1CB74EC96}" srcOrd="0" destOrd="0" presId="urn:microsoft.com/office/officeart/2008/layout/LinedList"/>
    <dgm:cxn modelId="{5B09DD07-50A1-49FD-9850-1D7A9247B032}" type="presParOf" srcId="{F4AE3C48-F3DE-4925-AA96-F12DE4D61D74}" destId="{FBE35F36-5243-4EB5-AB0D-A80363B2D5D4}" srcOrd="1" destOrd="0" presId="urn:microsoft.com/office/officeart/2008/layout/LinedList"/>
    <dgm:cxn modelId="{2BA3B920-1BEB-49E0-A132-035E47228567}" type="presParOf" srcId="{5FEB7DEA-A5AA-4030-ADD3-A75FA50A1A76}" destId="{17DC54D1-623F-4C4B-A373-B567896840A5}" srcOrd="4" destOrd="0" presId="urn:microsoft.com/office/officeart/2008/layout/LinedList"/>
    <dgm:cxn modelId="{68B0671C-7386-40C6-83CD-A64CE6B58F07}" type="presParOf" srcId="{5FEB7DEA-A5AA-4030-ADD3-A75FA50A1A76}" destId="{884FA194-C638-4FB9-9DA5-7DEDD8D3785A}" srcOrd="5" destOrd="0" presId="urn:microsoft.com/office/officeart/2008/layout/LinedList"/>
    <dgm:cxn modelId="{4943CEDC-3524-48B3-AF7F-041F79FFA464}" type="presParOf" srcId="{884FA194-C638-4FB9-9DA5-7DEDD8D3785A}" destId="{647C84F5-23D8-460C-964C-8E1C307BF81B}" srcOrd="0" destOrd="0" presId="urn:microsoft.com/office/officeart/2008/layout/LinedList"/>
    <dgm:cxn modelId="{4579738B-E51A-456A-8216-ED97AB80A332}" type="presParOf" srcId="{884FA194-C638-4FB9-9DA5-7DEDD8D3785A}" destId="{B3868942-91D3-4806-880A-ECF050D1F47A}" srcOrd="1" destOrd="0" presId="urn:microsoft.com/office/officeart/2008/layout/LinedList"/>
    <dgm:cxn modelId="{B34A54F4-A6E8-4411-A14F-873871A78752}" type="presParOf" srcId="{5FEB7DEA-A5AA-4030-ADD3-A75FA50A1A76}" destId="{A7CC7F88-81B4-47B9-A10F-5AA029E554E3}" srcOrd="6" destOrd="0" presId="urn:microsoft.com/office/officeart/2008/layout/LinedList"/>
    <dgm:cxn modelId="{341943E5-DBBB-42DA-A83A-E3BF280A1EEC}" type="presParOf" srcId="{5FEB7DEA-A5AA-4030-ADD3-A75FA50A1A76}" destId="{D0964869-5DE8-451E-BFD0-74FD3A77B49D}" srcOrd="7" destOrd="0" presId="urn:microsoft.com/office/officeart/2008/layout/LinedList"/>
    <dgm:cxn modelId="{3D22C4E0-81DF-47DE-BAE3-A4B7E71D409C}" type="presParOf" srcId="{D0964869-5DE8-451E-BFD0-74FD3A77B49D}" destId="{4CDD5979-B8C4-41A5-A9EE-2B76F882B243}" srcOrd="0" destOrd="0" presId="urn:microsoft.com/office/officeart/2008/layout/LinedList"/>
    <dgm:cxn modelId="{0A66C395-735A-4C39-9EAA-274C84710B43}" type="presParOf" srcId="{D0964869-5DE8-451E-BFD0-74FD3A77B49D}" destId="{6ACD361E-43C3-489F-86BD-CD8426855BBC}" srcOrd="1" destOrd="0" presId="urn:microsoft.com/office/officeart/2008/layout/LinedList"/>
    <dgm:cxn modelId="{4D881411-087D-4A4C-9D28-2094273B7DB4}" type="presParOf" srcId="{5FEB7DEA-A5AA-4030-ADD3-A75FA50A1A76}" destId="{1244C9B3-AFAF-4A27-B033-BCFAD7E6490F}" srcOrd="8" destOrd="0" presId="urn:microsoft.com/office/officeart/2008/layout/LinedList"/>
    <dgm:cxn modelId="{8B8C138E-DB44-4BDA-9165-F290CA6C1D60}" type="presParOf" srcId="{5FEB7DEA-A5AA-4030-ADD3-A75FA50A1A76}" destId="{5DFA076D-FACF-4202-A4D0-58FDFE00AD87}" srcOrd="9" destOrd="0" presId="urn:microsoft.com/office/officeart/2008/layout/LinedList"/>
    <dgm:cxn modelId="{D87E3B37-B14D-4D59-AFFC-5A9B4E370D4E}" type="presParOf" srcId="{5DFA076D-FACF-4202-A4D0-58FDFE00AD87}" destId="{79C6733F-5856-40FC-95C1-F08647A9E60D}" srcOrd="0" destOrd="0" presId="urn:microsoft.com/office/officeart/2008/layout/LinedList"/>
    <dgm:cxn modelId="{32321AD0-1CA2-44F4-8B97-0A10DEFC9992}" type="presParOf" srcId="{5DFA076D-FACF-4202-A4D0-58FDFE00AD87}" destId="{05364FF1-DE33-4468-B618-07A13E4FE51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20535-D29C-422B-94E1-85212BDB49E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9A483E-9BC6-41E7-A631-445864ECBCA8}">
      <dgm:prSet/>
      <dgm:spPr/>
      <dgm:t>
        <a:bodyPr/>
        <a:lstStyle/>
        <a:p>
          <a:r>
            <a:rPr lang="de-DE" b="1" dirty="0"/>
            <a:t>Es ist Pflicht einen immer wieder auf dem aktuellsten Stand gebrachten Hygieneplan aufzustellen!</a:t>
          </a:r>
          <a:endParaRPr lang="en-US" b="1" dirty="0"/>
        </a:p>
      </dgm:t>
    </dgm:pt>
    <dgm:pt modelId="{3A63D19F-CEBC-4B3D-BF16-CC405C8BED6D}" type="parTrans" cxnId="{CBB65EC0-C535-4B97-B49A-1A8ADCAD6290}">
      <dgm:prSet/>
      <dgm:spPr/>
      <dgm:t>
        <a:bodyPr/>
        <a:lstStyle/>
        <a:p>
          <a:endParaRPr lang="en-US"/>
        </a:p>
      </dgm:t>
    </dgm:pt>
    <dgm:pt modelId="{707E41A1-B5B1-4775-B7F8-3C99C99DE04A}" type="sibTrans" cxnId="{CBB65EC0-C535-4B97-B49A-1A8ADCAD6290}">
      <dgm:prSet/>
      <dgm:spPr/>
      <dgm:t>
        <a:bodyPr/>
        <a:lstStyle/>
        <a:p>
          <a:endParaRPr lang="en-US"/>
        </a:p>
      </dgm:t>
    </dgm:pt>
    <dgm:pt modelId="{DA879B0D-DCC3-45A2-929B-E0CE21534A83}">
      <dgm:prSet/>
      <dgm:spPr/>
      <dgm:t>
        <a:bodyPr/>
        <a:lstStyle/>
        <a:p>
          <a:r>
            <a:rPr lang="de-DE" b="1" dirty="0"/>
            <a:t>Personen sind zu kontrollieren, das dieser Plan eingehalten wird!</a:t>
          </a:r>
          <a:endParaRPr lang="en-US" b="1" dirty="0"/>
        </a:p>
      </dgm:t>
    </dgm:pt>
    <dgm:pt modelId="{70F2AB39-F443-4DFD-846B-3DB6887A52FB}" type="parTrans" cxnId="{E89182A8-0446-4968-BA2E-1573FF96A616}">
      <dgm:prSet/>
      <dgm:spPr/>
      <dgm:t>
        <a:bodyPr/>
        <a:lstStyle/>
        <a:p>
          <a:endParaRPr lang="en-US"/>
        </a:p>
      </dgm:t>
    </dgm:pt>
    <dgm:pt modelId="{DAC2DFE5-87D9-4ACB-A947-E34A42E1BB77}" type="sibTrans" cxnId="{E89182A8-0446-4968-BA2E-1573FF96A616}">
      <dgm:prSet/>
      <dgm:spPr/>
      <dgm:t>
        <a:bodyPr/>
        <a:lstStyle/>
        <a:p>
          <a:endParaRPr lang="en-US"/>
        </a:p>
      </dgm:t>
    </dgm:pt>
    <dgm:pt modelId="{AAE222A6-7031-42B2-926C-4C92773E70AA}">
      <dgm:prSet/>
      <dgm:spPr/>
      <dgm:t>
        <a:bodyPr/>
        <a:lstStyle/>
        <a:p>
          <a:r>
            <a:rPr lang="de-DE" b="1" dirty="0"/>
            <a:t>Hygieneplan beinhaltet: Desinfektionsplan, Reinigungsplan, personalhygienische Vorschriften usw.</a:t>
          </a:r>
          <a:endParaRPr lang="en-US" b="1" dirty="0"/>
        </a:p>
      </dgm:t>
    </dgm:pt>
    <dgm:pt modelId="{312F2FAB-EDE8-4C7C-B239-BEAE370C91EE}" type="parTrans" cxnId="{ED6E7725-06F4-462A-8D4A-5A0C4196C654}">
      <dgm:prSet/>
      <dgm:spPr/>
      <dgm:t>
        <a:bodyPr/>
        <a:lstStyle/>
        <a:p>
          <a:endParaRPr lang="en-US"/>
        </a:p>
      </dgm:t>
    </dgm:pt>
    <dgm:pt modelId="{D0163F41-E211-4E20-9ED6-C88EB1B9A0CD}" type="sibTrans" cxnId="{ED6E7725-06F4-462A-8D4A-5A0C4196C654}">
      <dgm:prSet/>
      <dgm:spPr/>
      <dgm:t>
        <a:bodyPr/>
        <a:lstStyle/>
        <a:p>
          <a:endParaRPr lang="en-US"/>
        </a:p>
      </dgm:t>
    </dgm:pt>
    <dgm:pt modelId="{6C5F1DC5-44A3-420A-8CB2-1F4A32E0C10A}">
      <dgm:prSet/>
      <dgm:spPr/>
      <dgm:t>
        <a:bodyPr/>
        <a:lstStyle/>
        <a:p>
          <a:r>
            <a:rPr lang="de-DE" b="1"/>
            <a:t>Es muss ständig nachweisbar sein, was wann, wie, womit, wie und wer gereinigt, desinfiziert und sterilisiert hat</a:t>
          </a:r>
          <a:endParaRPr lang="en-US" b="1" dirty="0"/>
        </a:p>
      </dgm:t>
    </dgm:pt>
    <dgm:pt modelId="{CBAC7EC5-F2DC-42B8-8510-81E28D5886E8}" type="parTrans" cxnId="{6303FFA9-FD4F-4C7E-995D-13E2BE8E8F46}">
      <dgm:prSet/>
      <dgm:spPr/>
      <dgm:t>
        <a:bodyPr/>
        <a:lstStyle/>
        <a:p>
          <a:endParaRPr lang="en-US"/>
        </a:p>
      </dgm:t>
    </dgm:pt>
    <dgm:pt modelId="{8ABDB071-88AB-4A00-BD17-1CCA912ECDC5}" type="sibTrans" cxnId="{6303FFA9-FD4F-4C7E-995D-13E2BE8E8F46}">
      <dgm:prSet/>
      <dgm:spPr/>
      <dgm:t>
        <a:bodyPr/>
        <a:lstStyle/>
        <a:p>
          <a:endParaRPr lang="en-US"/>
        </a:p>
      </dgm:t>
    </dgm:pt>
    <dgm:pt modelId="{2EE8A257-3626-4480-8E8D-B4E143E5B925}" type="pres">
      <dgm:prSet presAssocID="{55C20535-D29C-422B-94E1-85212BDB49E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0389351D-2162-493B-94F4-22F08D98AE98}" type="pres">
      <dgm:prSet presAssocID="{209A483E-9BC6-41E7-A631-445864ECBCA8}" presName="thickLine" presStyleLbl="alignNode1" presStyleIdx="0" presStyleCnt="4"/>
      <dgm:spPr/>
    </dgm:pt>
    <dgm:pt modelId="{5F6F4E6B-9ECD-46E3-A607-B0477071F78D}" type="pres">
      <dgm:prSet presAssocID="{209A483E-9BC6-41E7-A631-445864ECBCA8}" presName="horz1" presStyleCnt="0"/>
      <dgm:spPr/>
    </dgm:pt>
    <dgm:pt modelId="{91B55880-7BFD-4760-82EA-60B43BABC5D5}" type="pres">
      <dgm:prSet presAssocID="{209A483E-9BC6-41E7-A631-445864ECBCA8}" presName="tx1" presStyleLbl="revTx" presStyleIdx="0" presStyleCnt="4"/>
      <dgm:spPr/>
      <dgm:t>
        <a:bodyPr/>
        <a:lstStyle/>
        <a:p>
          <a:endParaRPr lang="de-DE"/>
        </a:p>
      </dgm:t>
    </dgm:pt>
    <dgm:pt modelId="{1B66002F-8222-41F9-AA58-00ECC7873C5F}" type="pres">
      <dgm:prSet presAssocID="{209A483E-9BC6-41E7-A631-445864ECBCA8}" presName="vert1" presStyleCnt="0"/>
      <dgm:spPr/>
    </dgm:pt>
    <dgm:pt modelId="{CEB0EF30-DF9E-428F-9F07-12F3A3E05031}" type="pres">
      <dgm:prSet presAssocID="{DA879B0D-DCC3-45A2-929B-E0CE21534A83}" presName="thickLine" presStyleLbl="alignNode1" presStyleIdx="1" presStyleCnt="4"/>
      <dgm:spPr/>
    </dgm:pt>
    <dgm:pt modelId="{C9430180-1BC8-4433-B034-4407AF5009A5}" type="pres">
      <dgm:prSet presAssocID="{DA879B0D-DCC3-45A2-929B-E0CE21534A83}" presName="horz1" presStyleCnt="0"/>
      <dgm:spPr/>
    </dgm:pt>
    <dgm:pt modelId="{70229159-DD38-4A6C-AACD-1AA66B4FACFE}" type="pres">
      <dgm:prSet presAssocID="{DA879B0D-DCC3-45A2-929B-E0CE21534A83}" presName="tx1" presStyleLbl="revTx" presStyleIdx="1" presStyleCnt="4"/>
      <dgm:spPr/>
      <dgm:t>
        <a:bodyPr/>
        <a:lstStyle/>
        <a:p>
          <a:endParaRPr lang="de-DE"/>
        </a:p>
      </dgm:t>
    </dgm:pt>
    <dgm:pt modelId="{5C521AC6-74FE-4367-9C55-390843E21902}" type="pres">
      <dgm:prSet presAssocID="{DA879B0D-DCC3-45A2-929B-E0CE21534A83}" presName="vert1" presStyleCnt="0"/>
      <dgm:spPr/>
    </dgm:pt>
    <dgm:pt modelId="{334A1705-32DA-4BCA-99FD-033B53D0172D}" type="pres">
      <dgm:prSet presAssocID="{AAE222A6-7031-42B2-926C-4C92773E70AA}" presName="thickLine" presStyleLbl="alignNode1" presStyleIdx="2" presStyleCnt="4"/>
      <dgm:spPr/>
    </dgm:pt>
    <dgm:pt modelId="{14CB1127-33D5-4CC1-AE1A-9EA8E6C676F1}" type="pres">
      <dgm:prSet presAssocID="{AAE222A6-7031-42B2-926C-4C92773E70AA}" presName="horz1" presStyleCnt="0"/>
      <dgm:spPr/>
    </dgm:pt>
    <dgm:pt modelId="{E332AF58-C80D-450A-A03C-49EF2A4F4C84}" type="pres">
      <dgm:prSet presAssocID="{AAE222A6-7031-42B2-926C-4C92773E70AA}" presName="tx1" presStyleLbl="revTx" presStyleIdx="2" presStyleCnt="4"/>
      <dgm:spPr/>
      <dgm:t>
        <a:bodyPr/>
        <a:lstStyle/>
        <a:p>
          <a:endParaRPr lang="de-DE"/>
        </a:p>
      </dgm:t>
    </dgm:pt>
    <dgm:pt modelId="{56A08101-8636-457A-9F6A-AB29F9FE13BF}" type="pres">
      <dgm:prSet presAssocID="{AAE222A6-7031-42B2-926C-4C92773E70AA}" presName="vert1" presStyleCnt="0"/>
      <dgm:spPr/>
    </dgm:pt>
    <dgm:pt modelId="{FC4AFFD2-3325-46BF-B73A-5739BCCA885F}" type="pres">
      <dgm:prSet presAssocID="{6C5F1DC5-44A3-420A-8CB2-1F4A32E0C10A}" presName="thickLine" presStyleLbl="alignNode1" presStyleIdx="3" presStyleCnt="4"/>
      <dgm:spPr/>
    </dgm:pt>
    <dgm:pt modelId="{23805A97-8D41-4F62-937D-579AE18ACBE6}" type="pres">
      <dgm:prSet presAssocID="{6C5F1DC5-44A3-420A-8CB2-1F4A32E0C10A}" presName="horz1" presStyleCnt="0"/>
      <dgm:spPr/>
    </dgm:pt>
    <dgm:pt modelId="{7D637425-3E38-4A92-A0A6-A699BA24EBA8}" type="pres">
      <dgm:prSet presAssocID="{6C5F1DC5-44A3-420A-8CB2-1F4A32E0C10A}" presName="tx1" presStyleLbl="revTx" presStyleIdx="3" presStyleCnt="4"/>
      <dgm:spPr/>
      <dgm:t>
        <a:bodyPr/>
        <a:lstStyle/>
        <a:p>
          <a:endParaRPr lang="de-DE"/>
        </a:p>
      </dgm:t>
    </dgm:pt>
    <dgm:pt modelId="{E650C43A-1E6C-4B1D-83F2-7AB7BAF8FF48}" type="pres">
      <dgm:prSet presAssocID="{6C5F1DC5-44A3-420A-8CB2-1F4A32E0C10A}" presName="vert1" presStyleCnt="0"/>
      <dgm:spPr/>
    </dgm:pt>
  </dgm:ptLst>
  <dgm:cxnLst>
    <dgm:cxn modelId="{9F7F8B0B-423B-4D5E-AB6F-2ADA3DC0B899}" type="presOf" srcId="{55C20535-D29C-422B-94E1-85212BDB49E2}" destId="{2EE8A257-3626-4480-8E8D-B4E143E5B925}" srcOrd="0" destOrd="0" presId="urn:microsoft.com/office/officeart/2008/layout/LinedList"/>
    <dgm:cxn modelId="{E89182A8-0446-4968-BA2E-1573FF96A616}" srcId="{55C20535-D29C-422B-94E1-85212BDB49E2}" destId="{DA879B0D-DCC3-45A2-929B-E0CE21534A83}" srcOrd="1" destOrd="0" parTransId="{70F2AB39-F443-4DFD-846B-3DB6887A52FB}" sibTransId="{DAC2DFE5-87D9-4ACB-A947-E34A42E1BB77}"/>
    <dgm:cxn modelId="{CBB65EC0-C535-4B97-B49A-1A8ADCAD6290}" srcId="{55C20535-D29C-422B-94E1-85212BDB49E2}" destId="{209A483E-9BC6-41E7-A631-445864ECBCA8}" srcOrd="0" destOrd="0" parTransId="{3A63D19F-CEBC-4B3D-BF16-CC405C8BED6D}" sibTransId="{707E41A1-B5B1-4775-B7F8-3C99C99DE04A}"/>
    <dgm:cxn modelId="{B30D2EED-6989-4C6B-857F-6850567E7DF5}" type="presOf" srcId="{DA879B0D-DCC3-45A2-929B-E0CE21534A83}" destId="{70229159-DD38-4A6C-AACD-1AA66B4FACFE}" srcOrd="0" destOrd="0" presId="urn:microsoft.com/office/officeart/2008/layout/LinedList"/>
    <dgm:cxn modelId="{0BDA60EF-DDE4-4073-8515-F9415221F197}" type="presOf" srcId="{AAE222A6-7031-42B2-926C-4C92773E70AA}" destId="{E332AF58-C80D-450A-A03C-49EF2A4F4C84}" srcOrd="0" destOrd="0" presId="urn:microsoft.com/office/officeart/2008/layout/LinedList"/>
    <dgm:cxn modelId="{EFD14874-C997-4772-8DA9-FFD37C6C7CFF}" type="presOf" srcId="{6C5F1DC5-44A3-420A-8CB2-1F4A32E0C10A}" destId="{7D637425-3E38-4A92-A0A6-A699BA24EBA8}" srcOrd="0" destOrd="0" presId="urn:microsoft.com/office/officeart/2008/layout/LinedList"/>
    <dgm:cxn modelId="{ED6E7725-06F4-462A-8D4A-5A0C4196C654}" srcId="{55C20535-D29C-422B-94E1-85212BDB49E2}" destId="{AAE222A6-7031-42B2-926C-4C92773E70AA}" srcOrd="2" destOrd="0" parTransId="{312F2FAB-EDE8-4C7C-B239-BEAE370C91EE}" sibTransId="{D0163F41-E211-4E20-9ED6-C88EB1B9A0CD}"/>
    <dgm:cxn modelId="{1705816D-B836-4930-AE1E-E6C7571F8666}" type="presOf" srcId="{209A483E-9BC6-41E7-A631-445864ECBCA8}" destId="{91B55880-7BFD-4760-82EA-60B43BABC5D5}" srcOrd="0" destOrd="0" presId="urn:microsoft.com/office/officeart/2008/layout/LinedList"/>
    <dgm:cxn modelId="{6303FFA9-FD4F-4C7E-995D-13E2BE8E8F46}" srcId="{55C20535-D29C-422B-94E1-85212BDB49E2}" destId="{6C5F1DC5-44A3-420A-8CB2-1F4A32E0C10A}" srcOrd="3" destOrd="0" parTransId="{CBAC7EC5-F2DC-42B8-8510-81E28D5886E8}" sibTransId="{8ABDB071-88AB-4A00-BD17-1CCA912ECDC5}"/>
    <dgm:cxn modelId="{C31C89B8-2412-47D9-8F75-E96055440B48}" type="presParOf" srcId="{2EE8A257-3626-4480-8E8D-B4E143E5B925}" destId="{0389351D-2162-493B-94F4-22F08D98AE98}" srcOrd="0" destOrd="0" presId="urn:microsoft.com/office/officeart/2008/layout/LinedList"/>
    <dgm:cxn modelId="{242010E2-F613-4ADB-854A-23DC3C33841D}" type="presParOf" srcId="{2EE8A257-3626-4480-8E8D-B4E143E5B925}" destId="{5F6F4E6B-9ECD-46E3-A607-B0477071F78D}" srcOrd="1" destOrd="0" presId="urn:microsoft.com/office/officeart/2008/layout/LinedList"/>
    <dgm:cxn modelId="{A41267EC-F04C-4F15-8726-A41872BDD291}" type="presParOf" srcId="{5F6F4E6B-9ECD-46E3-A607-B0477071F78D}" destId="{91B55880-7BFD-4760-82EA-60B43BABC5D5}" srcOrd="0" destOrd="0" presId="urn:microsoft.com/office/officeart/2008/layout/LinedList"/>
    <dgm:cxn modelId="{CD212C16-CB69-41A1-BE96-BF4E05C4216D}" type="presParOf" srcId="{5F6F4E6B-9ECD-46E3-A607-B0477071F78D}" destId="{1B66002F-8222-41F9-AA58-00ECC7873C5F}" srcOrd="1" destOrd="0" presId="urn:microsoft.com/office/officeart/2008/layout/LinedList"/>
    <dgm:cxn modelId="{48F1BB4C-21EE-4553-B36E-FA4F6974DEF4}" type="presParOf" srcId="{2EE8A257-3626-4480-8E8D-B4E143E5B925}" destId="{CEB0EF30-DF9E-428F-9F07-12F3A3E05031}" srcOrd="2" destOrd="0" presId="urn:microsoft.com/office/officeart/2008/layout/LinedList"/>
    <dgm:cxn modelId="{F324717E-4BB4-4336-AA73-F20A52D9CBE1}" type="presParOf" srcId="{2EE8A257-3626-4480-8E8D-B4E143E5B925}" destId="{C9430180-1BC8-4433-B034-4407AF5009A5}" srcOrd="3" destOrd="0" presId="urn:microsoft.com/office/officeart/2008/layout/LinedList"/>
    <dgm:cxn modelId="{44363FA1-7F8D-4573-AF88-5D432FEF61E1}" type="presParOf" srcId="{C9430180-1BC8-4433-B034-4407AF5009A5}" destId="{70229159-DD38-4A6C-AACD-1AA66B4FACFE}" srcOrd="0" destOrd="0" presId="urn:microsoft.com/office/officeart/2008/layout/LinedList"/>
    <dgm:cxn modelId="{7F407FB8-0598-4771-AF97-EDA4476B4183}" type="presParOf" srcId="{C9430180-1BC8-4433-B034-4407AF5009A5}" destId="{5C521AC6-74FE-4367-9C55-390843E21902}" srcOrd="1" destOrd="0" presId="urn:microsoft.com/office/officeart/2008/layout/LinedList"/>
    <dgm:cxn modelId="{04E04EF2-D166-4507-9F1E-75BD0212F8B3}" type="presParOf" srcId="{2EE8A257-3626-4480-8E8D-B4E143E5B925}" destId="{334A1705-32DA-4BCA-99FD-033B53D0172D}" srcOrd="4" destOrd="0" presId="urn:microsoft.com/office/officeart/2008/layout/LinedList"/>
    <dgm:cxn modelId="{D238F895-70A8-4462-A9FC-D392BD403F09}" type="presParOf" srcId="{2EE8A257-3626-4480-8E8D-B4E143E5B925}" destId="{14CB1127-33D5-4CC1-AE1A-9EA8E6C676F1}" srcOrd="5" destOrd="0" presId="urn:microsoft.com/office/officeart/2008/layout/LinedList"/>
    <dgm:cxn modelId="{323A7838-FEB9-4410-9C76-96F42D31B1CA}" type="presParOf" srcId="{14CB1127-33D5-4CC1-AE1A-9EA8E6C676F1}" destId="{E332AF58-C80D-450A-A03C-49EF2A4F4C84}" srcOrd="0" destOrd="0" presId="urn:microsoft.com/office/officeart/2008/layout/LinedList"/>
    <dgm:cxn modelId="{C3CB80A4-C9F4-45F0-8DCD-AF83781BF5C1}" type="presParOf" srcId="{14CB1127-33D5-4CC1-AE1A-9EA8E6C676F1}" destId="{56A08101-8636-457A-9F6A-AB29F9FE13BF}" srcOrd="1" destOrd="0" presId="urn:microsoft.com/office/officeart/2008/layout/LinedList"/>
    <dgm:cxn modelId="{197045E1-CE54-42AF-BBA1-ED5D5F68C2C7}" type="presParOf" srcId="{2EE8A257-3626-4480-8E8D-B4E143E5B925}" destId="{FC4AFFD2-3325-46BF-B73A-5739BCCA885F}" srcOrd="6" destOrd="0" presId="urn:microsoft.com/office/officeart/2008/layout/LinedList"/>
    <dgm:cxn modelId="{A34609B3-9EBA-4993-A271-A9F937D71C8C}" type="presParOf" srcId="{2EE8A257-3626-4480-8E8D-B4E143E5B925}" destId="{23805A97-8D41-4F62-937D-579AE18ACBE6}" srcOrd="7" destOrd="0" presId="urn:microsoft.com/office/officeart/2008/layout/LinedList"/>
    <dgm:cxn modelId="{884FD759-22BF-4C46-AC4A-1D0081403D5C}" type="presParOf" srcId="{23805A97-8D41-4F62-937D-579AE18ACBE6}" destId="{7D637425-3E38-4A92-A0A6-A699BA24EBA8}" srcOrd="0" destOrd="0" presId="urn:microsoft.com/office/officeart/2008/layout/LinedList"/>
    <dgm:cxn modelId="{62D8D91E-C7F8-4C92-BF25-12B37146052A}" type="presParOf" srcId="{23805A97-8D41-4F62-937D-579AE18ACBE6}" destId="{E650C43A-1E6C-4B1D-83F2-7AB7BAF8FF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B20FE-51B1-40C1-868B-1FBEB6CEEDD5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4436-3CA4-41DD-B169-882725290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7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E9F01-42CE-4C62-89FF-158DB0491D37}" type="slidenum">
              <a:rPr lang="de-DE" smtClean="0"/>
              <a:t>2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copyright Hippokratesschule GmbH</a:t>
            </a:r>
          </a:p>
        </p:txBody>
      </p:sp>
    </p:spTree>
    <p:extLst>
      <p:ext uri="{BB962C8B-B14F-4D97-AF65-F5344CB8AC3E}">
        <p14:creationId xmlns:p14="http://schemas.microsoft.com/office/powerpoint/2010/main" val="160722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51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52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26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43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49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29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14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48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18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31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6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4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69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37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85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45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9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3D27FB-67E5-4285-8B0E-3950DD333BF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EEC6BB-AE00-4B23-9DF5-CB211A69F9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54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freshideen.com/trends/ingwerwurze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prettyblushes.blogspot.co.at/2011/05/old-magazines-dilemm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ommons.wikimedia.org/wiki/File:COA_family_de_Landgrafen_von_Hessen.svg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3.JPG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11" Type="http://schemas.microsoft.com/office/2007/relationships/diagramDrawing" Target="../diagrams/drawing2.xml"/><Relationship Id="rId5" Type="http://schemas.openxmlformats.org/officeDocument/2006/relationships/hyperlink" Target="http://commons.wikimedia.org/wiki/File:Arztpraxis_Handwaschbecken_mit_Fu%C3%9Fschalter_und_Wandspender_Seife_und_Desinfektionsmittel_20090401_001.JPG" TargetMode="External"/><Relationship Id="rId10" Type="http://schemas.openxmlformats.org/officeDocument/2006/relationships/diagramColors" Target="../diagrams/colors2.xml"/><Relationship Id="rId4" Type="http://schemas.openxmlformats.org/officeDocument/2006/relationships/hyperlink" Target="https://de.wikipedia.org/wiki/H%C3%A4ndedesinfektion" TargetMode="Externa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5.jp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5.png"/><Relationship Id="rId5" Type="http://schemas.openxmlformats.org/officeDocument/2006/relationships/hyperlink" Target="https://creativecommons.org/licenses/by-sa/3.0/" TargetMode="External"/><Relationship Id="rId10" Type="http://schemas.microsoft.com/office/2007/relationships/diagramDrawing" Target="../diagrams/drawing3.xml"/><Relationship Id="rId4" Type="http://schemas.openxmlformats.org/officeDocument/2006/relationships/hyperlink" Target="https://en.wikipedia.org/wiki/Towel" TargetMode="External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6.JP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4.png"/><Relationship Id="rId5" Type="http://schemas.openxmlformats.org/officeDocument/2006/relationships/hyperlink" Target="https://creativecommons.org/licenses/by-sa/3.0/" TargetMode="External"/><Relationship Id="rId10" Type="http://schemas.microsoft.com/office/2007/relationships/diagramDrawing" Target="../diagrams/drawing4.xml"/><Relationship Id="rId4" Type="http://schemas.openxmlformats.org/officeDocument/2006/relationships/hyperlink" Target="https://commons.wikimedia.org/wiki/File:Surgical_gloves_23.JPG" TargetMode="External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e.wikipedia.org/wiki/Kan%C3%BClenabwurfbo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flickr.com/photos/labormikro/101826181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alleideen.com/selber-machen/06/kokosnuss-gesund-kalorien-kokosnuss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checonomy.it/2012/02/10/e-mail-croce-e-delizi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vprotection.es/higiene-de-mano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bacteria-pathogen-infection-germs-147077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>
            <a:extLst>
              <a:ext uri="{FF2B5EF4-FFF2-40B4-BE49-F238E27FC236}">
                <a16:creationId xmlns:a16="http://schemas.microsoft.com/office/drawing/2014/main" xmlns="" id="{319D4107-07B6-484A-A36B-3241E1A3F6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3785" y="1380068"/>
            <a:ext cx="5428432" cy="2616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b="1" dirty="0"/>
              <a:t>Herzlich Willkommen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xmlns="" id="{4DE2B754-1219-419B-A288-1D8D22D794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51574" y="3996267"/>
            <a:ext cx="4530644" cy="11391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b="1" dirty="0"/>
              <a:t>Aktuelle Richtlinien in der Hygieneverordnung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997E9F19-57FC-4006-BDEC-2D26CD49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1841" y="5866791"/>
            <a:ext cx="298037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  <p:pic>
        <p:nvPicPr>
          <p:cNvPr id="4" name="Grafik 3" descr="Ein Bild, das Person, drinnen, Wand, Schrank enthält.&#10;&#10;Automatisch generierte Beschreibung">
            <a:extLst>
              <a:ext uri="{FF2B5EF4-FFF2-40B4-BE49-F238E27FC236}">
                <a16:creationId xmlns:a16="http://schemas.microsoft.com/office/drawing/2014/main" xmlns="" id="{835B5E26-D441-48E4-AAFF-F56941F0A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r="39596"/>
          <a:stretch/>
        </p:blipFill>
        <p:spPr>
          <a:xfrm>
            <a:off x="8127998" y="10"/>
            <a:ext cx="4064001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Ein Bild, das Person, Kleidung, Mann, Kaffee enthält.&#10;&#10;Automatisch generierte Beschreibung">
            <a:extLst>
              <a:ext uri="{FF2B5EF4-FFF2-40B4-BE49-F238E27FC236}">
                <a16:creationId xmlns:a16="http://schemas.microsoft.com/office/drawing/2014/main" xmlns="" id="{51204395-5E6D-46DF-B7C9-8634F1FFF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7457" r="15274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A72265AF-3B89-485F-B18A-8C7824E4F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391" y="685800"/>
            <a:ext cx="7302094" cy="1752599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de-DE" sz="2800" dirty="0"/>
              <a:t/>
            </a:r>
            <a:br>
              <a:rPr lang="de-DE" sz="2800" dirty="0"/>
            </a:br>
            <a:r>
              <a:rPr lang="de-DE" sz="4400" b="1" u="sng" dirty="0">
                <a:solidFill>
                  <a:srgbClr val="C00000"/>
                </a:solidFill>
              </a:rPr>
              <a:t>Keimübertragung von Mensch zu Mensch</a:t>
            </a:r>
            <a:r>
              <a:rPr lang="de-DE" sz="3200" b="1" dirty="0"/>
              <a:t/>
            </a:r>
            <a:br>
              <a:rPr lang="de-DE" sz="3200" b="1" dirty="0"/>
            </a:br>
            <a:endParaRPr lang="de-DE" sz="3200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E4EB0C95-B206-4D5F-BA36-CA5620328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40635" y="2231473"/>
            <a:ext cx="5944783" cy="355972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sz="2000" b="1" dirty="0"/>
              <a:t> 	</a:t>
            </a:r>
            <a:r>
              <a:rPr lang="de-DE" sz="4000" b="1" dirty="0"/>
              <a:t>Händedruck, Sprechen, Husten, Niesen, Hautkontakt und Blut</a:t>
            </a:r>
          </a:p>
          <a:p>
            <a:pPr>
              <a:buNone/>
              <a:defRPr/>
            </a:pPr>
            <a:r>
              <a:rPr lang="de-DE" sz="4000" b="1" dirty="0">
                <a:solidFill>
                  <a:srgbClr val="C00000"/>
                </a:solidFill>
              </a:rPr>
              <a:t>	DIREKTER WEG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1CED1AA9-83AE-435E-946C-C98D5213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082" y="5883275"/>
            <a:ext cx="363484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66703B9E-CE80-43DF-9DC9-2CD41B6127FB}"/>
              </a:ext>
            </a:extLst>
          </p:cNvPr>
          <p:cNvSpPr txBox="1"/>
          <p:nvPr/>
        </p:nvSpPr>
        <p:spPr>
          <a:xfrm>
            <a:off x="9466575" y="6870700"/>
            <a:ext cx="27254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://freshideen.com/trends/ingwerwurzel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endParaRPr lang="de-DE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441FAA6D-0046-4A2F-8E6E-21A4842E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xmlns="" id="{B7B65A25-4F58-46DB-A134-E792CD166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3171" r="25477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2E3E11F-3694-4A25-A6CA-2EC311F1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5" name="Rectangle 19">
              <a:extLst>
                <a:ext uri="{FF2B5EF4-FFF2-40B4-BE49-F238E27FC236}">
                  <a16:creationId xmlns:a16="http://schemas.microsoft.com/office/drawing/2014/main" xmlns="" id="{80D1B0BD-8DCD-47A1-96F6-2C225035A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6" name="Rectangle 20">
              <a:extLst>
                <a:ext uri="{FF2B5EF4-FFF2-40B4-BE49-F238E27FC236}">
                  <a16:creationId xmlns:a16="http://schemas.microsoft.com/office/drawing/2014/main" xmlns="" id="{24A95C9A-B923-432F-9745-6446EF8D5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CECD1690-220A-4E9A-8B42-6231686EA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xmlns="" id="{806DE5A7-D018-46AF-BDF7-6CDCC6C3F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xmlns="" id="{43AE4CE0-B238-4049-B45D-71494D777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xmlns="" id="{3BB59F37-4598-48D0-9D73-9F329F8829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xmlns="" id="{37017D10-4E71-48C1-AD3D-C35CFF6B3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xmlns="" id="{ED5EA6CC-320E-4952-AF54-24697E7F9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xmlns="" id="{8AE947FD-5039-485D-B8C4-761C15A95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3E0C39F5-B8C0-49A4-8821-7F3635AE5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399" y="763398"/>
            <a:ext cx="7345891" cy="133633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de-DE" sz="1900" dirty="0"/>
              <a:t/>
            </a:r>
            <a:br>
              <a:rPr lang="de-DE" sz="1900" dirty="0"/>
            </a:br>
            <a:r>
              <a:rPr lang="de-DE" sz="3600" b="1" dirty="0">
                <a:solidFill>
                  <a:srgbClr val="C00000"/>
                </a:solidFill>
              </a:rPr>
              <a:t>Über unbelebtes Material bei Wiederverwendung ohne Desinfektion und gründliche Reinigung</a:t>
            </a:r>
            <a:r>
              <a:rPr lang="de-DE" sz="3600" b="1" dirty="0"/>
              <a:t/>
            </a:r>
            <a:br>
              <a:rPr lang="de-DE" sz="3600" b="1" dirty="0"/>
            </a:br>
            <a:r>
              <a:rPr lang="de-DE" sz="3600" dirty="0"/>
              <a:t/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9C5C923B-2AAA-45D9-94DE-4537E80F72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9337" y="1845579"/>
            <a:ext cx="7913686" cy="394562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/>
              <a:t>Türgriffe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/>
              <a:t>Telefonhörer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/>
              <a:t>Ablageflächen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/>
              <a:t>Möbel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/>
              <a:t>Zeitschriften, Nippes, verstaubte Pflanzen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/>
              <a:t>Fußböden</a:t>
            </a:r>
          </a:p>
          <a:p>
            <a:pPr>
              <a:lnSpc>
                <a:spcPct val="90000"/>
              </a:lnSpc>
              <a:defRPr/>
            </a:pPr>
            <a:r>
              <a:rPr lang="de-DE" b="1" dirty="0"/>
              <a:t>Toiletten und Abfälle</a:t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sz="4000" b="1" u="sng" dirty="0">
                <a:solidFill>
                  <a:srgbClr val="C00000"/>
                </a:solidFill>
              </a:rPr>
              <a:t>INDIREKTER WEG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b="1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BABDA9B-FB5B-44C8-948D-99BF6751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811" y="5883275"/>
            <a:ext cx="50688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946C93EC-8D69-4CD8-92AC-1864AF8CDC8E}"/>
              </a:ext>
            </a:extLst>
          </p:cNvPr>
          <p:cNvSpPr txBox="1"/>
          <p:nvPr/>
        </p:nvSpPr>
        <p:spPr>
          <a:xfrm>
            <a:off x="9620463" y="6870700"/>
            <a:ext cx="25715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://prettyblushes.blogspot.co.at/2011/05/old-magazines-dilemma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de-DE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47CF6F-27C2-43F3-AF69-E3D576363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9EB00CB-5B69-438D-944F-2E0382BA0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D931D9D-4C35-4CDF-BFF0-03DD03881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26D9B8E3-CFAB-4428-9D62-576BF978EB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F019DFF8-C5AB-45D0-8A70-627BFEF9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E548346E-CCE3-4C53-B753-ABF3C098B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C19E6868-EA25-4961-B0E5-EF4F9DD2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4FEB7930-F0D6-4044-8BA9-D730103D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drinnen, Wand, Schrank enthält.&#10;&#10;Automatisch generierte Beschreibung">
            <a:extLst>
              <a:ext uri="{FF2B5EF4-FFF2-40B4-BE49-F238E27FC236}">
                <a16:creationId xmlns:a16="http://schemas.microsoft.com/office/drawing/2014/main" xmlns="" id="{62FEB8E2-46A0-4E24-AE3A-F51A3E1827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r="33813" b="9091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D37B8A0-A486-4042-834D-0C08DD3B4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D467C104-5C3F-411A-B2C4-EBFD4228D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Rectangle 20">
              <a:extLst>
                <a:ext uri="{FF2B5EF4-FFF2-40B4-BE49-F238E27FC236}">
                  <a16:creationId xmlns:a16="http://schemas.microsoft.com/office/drawing/2014/main" xmlns="" id="{6B04D505-A84F-4973-9090-0F1ACF7ABD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45CE9A4-4A26-4B57-A688-E6D3A8498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1FA9CDC9-B659-42F5-9DA2-70B1A3945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C007AF8D-D1A5-4CAC-AE7B-D2A3E72B8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096A8434-7327-4C0E-BAAF-F4D86BBDF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602C7E10-50F7-489D-8249-9ECB0B456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950DCCEA-5572-4095-A960-C569CF6922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5CDFA5C2-7CC1-4739-B874-1ABBCDECF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CC6B91-6FAA-44AF-99D5-DD501EA8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99" y="1380068"/>
            <a:ext cx="652462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1"/>
              <a:t>Hygienevorschriften </a:t>
            </a:r>
            <a:br>
              <a:rPr lang="en-US" sz="5600" b="1"/>
            </a:br>
            <a:r>
              <a:rPr lang="en-US" sz="5600" b="1"/>
              <a:t>in Hessen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FC117A5-A87E-48A7-B61B-5FCB60571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0611" y="3996267"/>
            <a:ext cx="5332411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79207E1-AD24-4DF4-8C6B-D74F22B84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088017" y="3996267"/>
            <a:ext cx="2415006" cy="23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94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441FAA6D-0046-4A2F-8E6E-21A4842E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Wand, Badezimmer, drinnen, Toilette enthält.&#10;&#10;Automatisch generierte Beschreibung">
            <a:extLst>
              <a:ext uri="{FF2B5EF4-FFF2-40B4-BE49-F238E27FC236}">
                <a16:creationId xmlns:a16="http://schemas.microsoft.com/office/drawing/2014/main" xmlns="" id="{4F569930-A4DC-4719-B2CD-A5DE7D57E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2832" t="9091" r="178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62E3E11F-3694-4A25-A6CA-2EC311F1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94" name="Rectangle 19">
              <a:extLst>
                <a:ext uri="{FF2B5EF4-FFF2-40B4-BE49-F238E27FC236}">
                  <a16:creationId xmlns:a16="http://schemas.microsoft.com/office/drawing/2014/main" xmlns="" id="{80D1B0BD-8DCD-47A1-96F6-2C225035A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95" name="Rectangle 20">
              <a:extLst>
                <a:ext uri="{FF2B5EF4-FFF2-40B4-BE49-F238E27FC236}">
                  <a16:creationId xmlns:a16="http://schemas.microsoft.com/office/drawing/2014/main" xmlns="" id="{24A95C9A-B923-432F-9745-6446EF8D5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CECD1690-220A-4E9A-8B42-6231686EA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97" name="Freeform 6">
              <a:extLst>
                <a:ext uri="{FF2B5EF4-FFF2-40B4-BE49-F238E27FC236}">
                  <a16:creationId xmlns:a16="http://schemas.microsoft.com/office/drawing/2014/main" xmlns="" id="{806DE5A7-D018-46AF-BDF7-6CDCC6C3F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8" name="Freeform 7">
              <a:extLst>
                <a:ext uri="{FF2B5EF4-FFF2-40B4-BE49-F238E27FC236}">
                  <a16:creationId xmlns:a16="http://schemas.microsoft.com/office/drawing/2014/main" xmlns="" id="{43AE4CE0-B238-4049-B45D-71494D777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9" name="Freeform 8">
              <a:extLst>
                <a:ext uri="{FF2B5EF4-FFF2-40B4-BE49-F238E27FC236}">
                  <a16:creationId xmlns:a16="http://schemas.microsoft.com/office/drawing/2014/main" xmlns="" id="{3BB59F37-4598-48D0-9D73-9F329F8829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0" name="Freeform 9">
              <a:extLst>
                <a:ext uri="{FF2B5EF4-FFF2-40B4-BE49-F238E27FC236}">
                  <a16:creationId xmlns:a16="http://schemas.microsoft.com/office/drawing/2014/main" xmlns="" id="{37017D10-4E71-48C1-AD3D-C35CFF6B3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1" name="Freeform 10">
              <a:extLst>
                <a:ext uri="{FF2B5EF4-FFF2-40B4-BE49-F238E27FC236}">
                  <a16:creationId xmlns:a16="http://schemas.microsoft.com/office/drawing/2014/main" xmlns="" id="{ED5EA6CC-320E-4952-AF54-24697E7F9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2" name="Freeform 11">
              <a:extLst>
                <a:ext uri="{FF2B5EF4-FFF2-40B4-BE49-F238E27FC236}">
                  <a16:creationId xmlns:a16="http://schemas.microsoft.com/office/drawing/2014/main" xmlns="" id="{8AE947FD-5039-485D-B8C4-761C15A95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B9C12C1C-4D4D-4687-8FE3-4E4DBF3B3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b="1" u="sng" dirty="0">
                <a:solidFill>
                  <a:srgbClr val="C00000"/>
                </a:solidFill>
              </a:rPr>
              <a:t>Raumhygiene</a:t>
            </a:r>
            <a:br>
              <a:rPr lang="de-DE" b="1" u="sng" dirty="0">
                <a:solidFill>
                  <a:srgbClr val="C00000"/>
                </a:solidFill>
              </a:rPr>
            </a:br>
            <a:r>
              <a:rPr lang="de-DE" b="1" u="sng" dirty="0">
                <a:solidFill>
                  <a:srgbClr val="C00000"/>
                </a:solidFill>
              </a:rPr>
              <a:t>Ausstattung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86280F29-F810-40D7-B898-6BDA975E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811" y="5883275"/>
            <a:ext cx="50688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C451E4E2-DC11-4802-B62B-CBBE15B4E89F}"/>
              </a:ext>
            </a:extLst>
          </p:cNvPr>
          <p:cNvSpPr txBox="1"/>
          <p:nvPr/>
        </p:nvSpPr>
        <p:spPr>
          <a:xfrm>
            <a:off x="9482605" y="6870700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5" tooltip="http://commons.wikimedia.org/wiki/File:Arztpraxis_Handwaschbecken_mit_Fu%C3%9Fschalter_und_Wandspender_Seife_und_Desinfektionsmittel_20090401_001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A80B15FC-E362-4EBF-A230-811A8F42D572}"/>
              </a:ext>
            </a:extLst>
          </p:cNvPr>
          <p:cNvSpPr txBox="1"/>
          <p:nvPr/>
        </p:nvSpPr>
        <p:spPr>
          <a:xfrm>
            <a:off x="6760510" y="6870700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s://de.wikipedia.org/wiki/H%C3%A4ndedesinfek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xmlns="" id="{0BE6D103-D93F-4D06-84FB-BEE52CFC5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75878"/>
              </p:ext>
            </p:extLst>
          </p:nvPr>
        </p:nvGraphicFramePr>
        <p:xfrm>
          <a:off x="3843867" y="2048933"/>
          <a:ext cx="7659156" cy="374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755A262-75B4-4A49-B960-365B69C296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6216" y="214704"/>
            <a:ext cx="1365622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441FAA6D-0046-4A2F-8E6E-21A4842E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Handtuch, Objekt enthält.&#10;&#10;Automatisch generierte Beschreibung">
            <a:extLst>
              <a:ext uri="{FF2B5EF4-FFF2-40B4-BE49-F238E27FC236}">
                <a16:creationId xmlns:a16="http://schemas.microsoft.com/office/drawing/2014/main" xmlns="" id="{3AEF5A9A-45FB-4B9D-BC21-4E9832C7B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7392" t="9091" r="9038" b="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xmlns="" id="{62E3E11F-3694-4A25-A6CA-2EC311F1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94" name="Rectangle 19">
              <a:extLst>
                <a:ext uri="{FF2B5EF4-FFF2-40B4-BE49-F238E27FC236}">
                  <a16:creationId xmlns:a16="http://schemas.microsoft.com/office/drawing/2014/main" xmlns="" id="{80D1B0BD-8DCD-47A1-96F6-2C225035A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95" name="Rectangle 20">
              <a:extLst>
                <a:ext uri="{FF2B5EF4-FFF2-40B4-BE49-F238E27FC236}">
                  <a16:creationId xmlns:a16="http://schemas.microsoft.com/office/drawing/2014/main" xmlns="" id="{24A95C9A-B923-432F-9745-6446EF8D5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CECD1690-220A-4E9A-8B42-6231686EA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97" name="Freeform 6">
              <a:extLst>
                <a:ext uri="{FF2B5EF4-FFF2-40B4-BE49-F238E27FC236}">
                  <a16:creationId xmlns:a16="http://schemas.microsoft.com/office/drawing/2014/main" xmlns="" id="{806DE5A7-D018-46AF-BDF7-6CDCC6C3F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8" name="Freeform 7">
              <a:extLst>
                <a:ext uri="{FF2B5EF4-FFF2-40B4-BE49-F238E27FC236}">
                  <a16:creationId xmlns:a16="http://schemas.microsoft.com/office/drawing/2014/main" xmlns="" id="{43AE4CE0-B238-4049-B45D-71494D777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9" name="Freeform 8">
              <a:extLst>
                <a:ext uri="{FF2B5EF4-FFF2-40B4-BE49-F238E27FC236}">
                  <a16:creationId xmlns:a16="http://schemas.microsoft.com/office/drawing/2014/main" xmlns="" id="{3BB59F37-4598-48D0-9D73-9F329F8829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0" name="Freeform 9">
              <a:extLst>
                <a:ext uri="{FF2B5EF4-FFF2-40B4-BE49-F238E27FC236}">
                  <a16:creationId xmlns:a16="http://schemas.microsoft.com/office/drawing/2014/main" xmlns="" id="{37017D10-4E71-48C1-AD3D-C35CFF6B3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1" name="Freeform 10">
              <a:extLst>
                <a:ext uri="{FF2B5EF4-FFF2-40B4-BE49-F238E27FC236}">
                  <a16:creationId xmlns:a16="http://schemas.microsoft.com/office/drawing/2014/main" xmlns="" id="{ED5EA6CC-320E-4952-AF54-24697E7F9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2" name="Freeform 11">
              <a:extLst>
                <a:ext uri="{FF2B5EF4-FFF2-40B4-BE49-F238E27FC236}">
                  <a16:creationId xmlns:a16="http://schemas.microsoft.com/office/drawing/2014/main" xmlns="" id="{8AE947FD-5039-485D-B8C4-761C15A95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251E0915-77BE-44BA-83E7-897CFBF76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b="1" u="sng" dirty="0">
                <a:solidFill>
                  <a:srgbClr val="C00000"/>
                </a:solidFill>
              </a:rPr>
              <a:t>Wäsche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863CE660-5125-472F-8B50-1250B64C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811" y="5883275"/>
            <a:ext cx="50688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3D55AFDC-713C-4C08-8CF5-AB18CD22BA46}"/>
              </a:ext>
            </a:extLst>
          </p:cNvPr>
          <p:cNvSpPr txBox="1"/>
          <p:nvPr/>
        </p:nvSpPr>
        <p:spPr>
          <a:xfrm>
            <a:off x="9482605" y="6870700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s://en.wikipedia.org/wiki/Towe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xmlns="" id="{1A0970A6-F0F7-485D-BFD4-39C0AFCC7C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14869"/>
              </p:ext>
            </p:extLst>
          </p:nvPr>
        </p:nvGraphicFramePr>
        <p:xfrm>
          <a:off x="3843867" y="2048933"/>
          <a:ext cx="7659156" cy="374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4177F9F-02AE-49A8-AEBF-3D5AE8116B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08906" y="87668"/>
            <a:ext cx="1362270" cy="11812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441FAA6D-0046-4A2F-8E6E-21A4842E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Person, grün, Frau, Kleidung enthält.&#10;&#10;Automatisch generierte Beschreibung">
            <a:extLst>
              <a:ext uri="{FF2B5EF4-FFF2-40B4-BE49-F238E27FC236}">
                <a16:creationId xmlns:a16="http://schemas.microsoft.com/office/drawing/2014/main" xmlns="" id="{5FEE8731-CF7E-49E5-842C-1C3C59058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6689" t="9091" r="16320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62E3E11F-3694-4A25-A6CA-2EC311F1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94" name="Rectangle 19">
              <a:extLst>
                <a:ext uri="{FF2B5EF4-FFF2-40B4-BE49-F238E27FC236}">
                  <a16:creationId xmlns:a16="http://schemas.microsoft.com/office/drawing/2014/main" xmlns="" id="{80D1B0BD-8DCD-47A1-96F6-2C225035A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5" name="Rectangle 20">
              <a:extLst>
                <a:ext uri="{FF2B5EF4-FFF2-40B4-BE49-F238E27FC236}">
                  <a16:creationId xmlns:a16="http://schemas.microsoft.com/office/drawing/2014/main" xmlns="" id="{24A95C9A-B923-432F-9745-6446EF8D5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CECD1690-220A-4E9A-8B42-6231686EA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xmlns="" id="{806DE5A7-D018-46AF-BDF7-6CDCC6C3F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xmlns="" id="{43AE4CE0-B238-4049-B45D-71494D777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xmlns="" id="{3BB59F37-4598-48D0-9D73-9F329F8829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xmlns="" id="{37017D10-4E71-48C1-AD3D-C35CFF6B3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xmlns="" id="{ED5EA6CC-320E-4952-AF54-24697E7F9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xmlns="" id="{8AE947FD-5039-485D-B8C4-761C15A95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76BB945D-8062-46FB-A4BB-E37654778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b="1" u="sng" dirty="0">
                <a:solidFill>
                  <a:srgbClr val="C00000"/>
                </a:solidFill>
              </a:rPr>
              <a:t>Persönliche Hygiene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F67218B1-0DFA-4A0F-B933-AE5653AE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811" y="5883275"/>
            <a:ext cx="50688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7F170A2-1B19-4DAF-BA0C-A1E8A357EB99}"/>
              </a:ext>
            </a:extLst>
          </p:cNvPr>
          <p:cNvSpPr txBox="1"/>
          <p:nvPr/>
        </p:nvSpPr>
        <p:spPr>
          <a:xfrm>
            <a:off x="9482605" y="6870700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s://commons.wikimedia.org/wiki/File:Surgical_gloves_23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xmlns="" id="{E66829F1-BB44-4E02-AD91-D05EF2F63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711789"/>
              </p:ext>
            </p:extLst>
          </p:nvPr>
        </p:nvGraphicFramePr>
        <p:xfrm>
          <a:off x="3843867" y="2048933"/>
          <a:ext cx="7659156" cy="374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9CD5124-3250-4EC9-8EF0-CFB5C5268E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22846" y="184639"/>
            <a:ext cx="1365622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441FAA6D-0046-4A2F-8E6E-21A4842E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innen, Boden, rot, Tisch enthält.&#10;&#10;Automatisch generierte Beschreibung">
            <a:extLst>
              <a:ext uri="{FF2B5EF4-FFF2-40B4-BE49-F238E27FC236}">
                <a16:creationId xmlns:a16="http://schemas.microsoft.com/office/drawing/2014/main" xmlns="" id="{94245728-4872-40E3-852A-AEB53AFEC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821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2E3E11F-3694-4A25-A6CA-2EC311F1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5" name="Rectangle 19">
              <a:extLst>
                <a:ext uri="{FF2B5EF4-FFF2-40B4-BE49-F238E27FC236}">
                  <a16:creationId xmlns:a16="http://schemas.microsoft.com/office/drawing/2014/main" xmlns="" id="{80D1B0BD-8DCD-47A1-96F6-2C225035A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6" name="Rectangle 20">
              <a:extLst>
                <a:ext uri="{FF2B5EF4-FFF2-40B4-BE49-F238E27FC236}">
                  <a16:creationId xmlns:a16="http://schemas.microsoft.com/office/drawing/2014/main" xmlns="" id="{24A95C9A-B923-432F-9745-6446EF8D5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CECD1690-220A-4E9A-8B42-6231686EA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xmlns="" id="{806DE5A7-D018-46AF-BDF7-6CDCC6C3F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xmlns="" id="{43AE4CE0-B238-4049-B45D-71494D777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xmlns="" id="{3BB59F37-4598-48D0-9D73-9F329F8829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xmlns="" id="{37017D10-4E71-48C1-AD3D-C35CFF6B3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xmlns="" id="{ED5EA6CC-320E-4952-AF54-24697E7F9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xmlns="" id="{8AE947FD-5039-485D-B8C4-761C15A95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DBC8C118-9AAD-4395-B2CA-880008DFA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b="1" u="sng" dirty="0">
                <a:solidFill>
                  <a:srgbClr val="C00000"/>
                </a:solidFill>
              </a:rPr>
              <a:t>Abfallbeseitigung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E44276F2-E336-4DA4-BDEE-A7B131166C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sz="2800" b="1" dirty="0"/>
              <a:t>Spitze Klingen </a:t>
            </a:r>
            <a:r>
              <a:rPr lang="de-DE" sz="2800" b="1" dirty="0" err="1"/>
              <a:t>u.s.w</a:t>
            </a:r>
            <a:r>
              <a:rPr lang="de-DE" sz="2800" b="1" dirty="0"/>
              <a:t>. in durchstechsicherem Behälter</a:t>
            </a:r>
          </a:p>
          <a:p>
            <a:pPr eaLnBrk="1" hangingPunct="1">
              <a:defRPr/>
            </a:pPr>
            <a:r>
              <a:rPr lang="de-DE" sz="2800" b="1" dirty="0"/>
              <a:t>Diesen kennzeichnen und fest verschlossen in den Hausmüll</a:t>
            </a:r>
          </a:p>
          <a:p>
            <a:pPr eaLnBrk="1" hangingPunct="1">
              <a:defRPr/>
            </a:pPr>
            <a:r>
              <a:rPr lang="de-DE" sz="2800" b="1" dirty="0"/>
              <a:t>Restmüll in Geschlossenem Mülleimer mit festem, undurchsichtigen Müllbeutel in Hausmüll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BFB00AF6-7E7D-4268-A90D-1C85FBB3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811" y="5883275"/>
            <a:ext cx="50688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4791DAD7-724B-45E1-83FB-9B64036DED1E}"/>
              </a:ext>
            </a:extLst>
          </p:cNvPr>
          <p:cNvSpPr txBox="1"/>
          <p:nvPr/>
        </p:nvSpPr>
        <p:spPr>
          <a:xfrm>
            <a:off x="9482605" y="6870700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s://de.wikipedia.org/wiki/Kan%C3%BClenabwurfbox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D6869AC3-7D33-44A0-9EFE-EB60C300B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5479" y="184639"/>
            <a:ext cx="1365622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441FAA6D-0046-4A2F-8E6E-21A4842E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Ein Bild, das Himmel, Objekt enthält.&#10;&#10;Automatisch generierte Beschreibung">
            <a:extLst>
              <a:ext uri="{FF2B5EF4-FFF2-40B4-BE49-F238E27FC236}">
                <a16:creationId xmlns:a16="http://schemas.microsoft.com/office/drawing/2014/main" xmlns="" id="{F93A1AD8-9E51-4E07-A751-41A5A44C9B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9707" t="4000" r="30672" b="2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2E3E11F-3694-4A25-A6CA-2EC311F1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3" name="Rectangle 19">
              <a:extLst>
                <a:ext uri="{FF2B5EF4-FFF2-40B4-BE49-F238E27FC236}">
                  <a16:creationId xmlns:a16="http://schemas.microsoft.com/office/drawing/2014/main" xmlns="" id="{80D1B0BD-8DCD-47A1-96F6-2C225035A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4" name="Rectangle 20">
              <a:extLst>
                <a:ext uri="{FF2B5EF4-FFF2-40B4-BE49-F238E27FC236}">
                  <a16:creationId xmlns:a16="http://schemas.microsoft.com/office/drawing/2014/main" xmlns="" id="{24A95C9A-B923-432F-9745-6446EF8D5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ECD1690-220A-4E9A-8B42-6231686EA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806DE5A7-D018-46AF-BDF7-6CDCC6C3F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43AE4CE0-B238-4049-B45D-71494D777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3BB59F37-4598-48D0-9D73-9F329F8829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7017D10-4E71-48C1-AD3D-C35CFF6B3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ED5EA6CC-320E-4952-AF54-24697E7F9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8AE947FD-5039-485D-B8C4-761C15A95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1C3A79-3A53-4EDA-8A64-46442DE7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Instrumentenhygiene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3A02531-F5BA-41C5-8079-22BB79F3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de-DE" sz="2800" b="1" dirty="0"/>
              <a:t>Instrumente, Geräte, Zubehör</a:t>
            </a:r>
            <a:br>
              <a:rPr lang="de-DE" sz="2800" b="1" dirty="0"/>
            </a:br>
            <a:r>
              <a:rPr lang="de-DE" sz="2800" b="1" dirty="0"/>
              <a:t>desinfizieren oder sterilisieren </a:t>
            </a:r>
            <a:br>
              <a:rPr lang="de-DE" sz="2800" b="1" dirty="0"/>
            </a:br>
            <a:r>
              <a:rPr lang="de-DE" sz="2800" b="1" dirty="0"/>
              <a:t>und sorgfältig reinigen</a:t>
            </a:r>
          </a:p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6AD79C51-DEBA-46A5-BCE4-49C7C9D1667A}"/>
              </a:ext>
            </a:extLst>
          </p:cNvPr>
          <p:cNvSpPr txBox="1"/>
          <p:nvPr/>
        </p:nvSpPr>
        <p:spPr>
          <a:xfrm>
            <a:off x="9482605" y="6870700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://www.flickr.com/photos/labormikro/1018261816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de-DE" sz="700">
              <a:solidFill>
                <a:srgbClr val="FFFFFF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2A2F8381-19B8-4E7A-9BBE-3DFC458B1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216" y="184639"/>
            <a:ext cx="136562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81ED58-944D-4F60-9163-052B21FD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Aufbereitung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1EA25C2-CA57-4BB0-9326-34FAC6CB8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Ultraschall =</a:t>
            </a:r>
            <a:br>
              <a:rPr lang="de-DE" b="1" dirty="0"/>
            </a:br>
            <a:r>
              <a:rPr lang="de-DE" b="1" dirty="0"/>
              <a:t>Reinigung &amp; Desinfektion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xmlns="" id="{3586D908-7BC6-42EF-96FA-2EC97301F1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9960" y="3335338"/>
            <a:ext cx="2992433" cy="2455862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4B052D5A-154B-47F4-B42F-36D5A8221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b="1" dirty="0"/>
              <a:t>Autoklav=</a:t>
            </a:r>
            <a:br>
              <a:rPr lang="de-DE" b="1" dirty="0"/>
            </a:br>
            <a:r>
              <a:rPr lang="de-DE" b="1" dirty="0"/>
              <a:t>Sterilisation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CD969E38-CCC5-4B68-A073-C7C3C51E71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96418" y="3335338"/>
            <a:ext cx="2992433" cy="24558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6FB388D-16F6-4055-8FFE-28DA89AE1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689" y="169081"/>
            <a:ext cx="136562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47CF6F-27C2-43F3-AF69-E3D576363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9EB00CB-5B69-438D-944F-2E0382BA0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6D931D9D-4C35-4CDF-BFF0-03DD03881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26D9B8E3-CFAB-4428-9D62-576BF978EB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F019DFF8-C5AB-45D0-8A70-627BFEF9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E548346E-CCE3-4C53-B753-ABF3C098B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C19E6868-EA25-4961-B0E5-EF4F9DD2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A9BAE969-AB5B-40E1-B33B-79C2DC3654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drinnen enthält.&#10;&#10;Automatisch generierte Beschreibung">
            <a:extLst>
              <a:ext uri="{FF2B5EF4-FFF2-40B4-BE49-F238E27FC236}">
                <a16:creationId xmlns:a16="http://schemas.microsoft.com/office/drawing/2014/main" xmlns="" id="{1C8CEFC1-F0DD-43CA-B548-BAFC7F0A2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3832" r="8669" b="89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 13">
            <a:extLst>
              <a:ext uri="{FF2B5EF4-FFF2-40B4-BE49-F238E27FC236}">
                <a16:creationId xmlns:a16="http://schemas.microsoft.com/office/drawing/2014/main" xmlns="" id="{B0D396E6-2FD6-49D9-946F-4FABC88B6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89B6035-C561-4EAE-BD4D-C498CAA2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34067"/>
            <a:ext cx="4080932" cy="33104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Einwandfreie Präparate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A356820-4B8B-4A1F-B190-A3FF1AEB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6C6DBA71-9F7F-483C-A094-173525755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01948618-5E91-41FD-A5C3-CC96415C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0985A142-9BC7-43B2-9F46-B1DB84A9A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39EE8BB4-A150-45FB-8052-35D979A2E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xmlns="" id="{89257A2A-0F80-48CF-A63A-E5A0417C07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xmlns="" id="{3654CBD8-A68E-461A-888C-5DC245D599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BE0E5606-FFE7-4C31-96A4-89C0D43637C9}"/>
              </a:ext>
            </a:extLst>
          </p:cNvPr>
          <p:cNvSpPr txBox="1"/>
          <p:nvPr/>
        </p:nvSpPr>
        <p:spPr>
          <a:xfrm>
            <a:off x="9466574" y="6870700"/>
            <a:ext cx="27254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DE" sz="700">
                <a:solidFill>
                  <a:srgbClr val="FFFFFF"/>
                </a:solidFill>
              </a:rPr>
              <a:t>"</a:t>
            </a:r>
            <a:r>
              <a:rPr lang="de-DE" sz="700">
                <a:solidFill>
                  <a:srgbClr val="FFFFFF"/>
                </a:solidFill>
                <a:hlinkClick r:id="rId4" tooltip="http://alleideen.com/selber-machen/06/kokosnuss-gesund-kalorien-kokosnus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Dieses Foto</a:t>
            </a:r>
            <a:r>
              <a:rPr lang="de-DE" sz="700">
                <a:solidFill>
                  <a:srgbClr val="FFFFFF"/>
                </a:solidFill>
              </a:rPr>
              <a:t>" von Unbekannter Autor ist lizenziert gemäß </a:t>
            </a:r>
            <a:r>
              <a:rPr lang="de-DE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endParaRPr lang="de-DE" sz="700">
              <a:solidFill>
                <a:srgbClr val="FFFFFF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3D653BF-3CBA-4AE5-AC80-E50B5D124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29" y="203954"/>
            <a:ext cx="136562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6AD30037-67ED-4367-9BE0-45787510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Baum, Person, Kleidung, sitzend enthält.&#10;&#10;Automatisch generierte Beschreibung">
            <a:extLst>
              <a:ext uri="{FF2B5EF4-FFF2-40B4-BE49-F238E27FC236}">
                <a16:creationId xmlns:a16="http://schemas.microsoft.com/office/drawing/2014/main" xmlns="" id="{F090745B-51AE-427F-A2E5-5138905F25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4" r="19024"/>
          <a:stretch/>
        </p:blipFill>
        <p:spPr>
          <a:xfrm>
            <a:off x="6892924" y="10"/>
            <a:ext cx="5299077" cy="6857990"/>
          </a:xfrm>
          <a:custGeom>
            <a:avLst/>
            <a:gdLst>
              <a:gd name="connsiteX0" fmla="*/ 836871 w 5299077"/>
              <a:gd name="connsiteY0" fmla="*/ 0 h 6858000"/>
              <a:gd name="connsiteX1" fmla="*/ 5299077 w 5299077"/>
              <a:gd name="connsiteY1" fmla="*/ 0 h 6858000"/>
              <a:gd name="connsiteX2" fmla="*/ 5299077 w 5299077"/>
              <a:gd name="connsiteY2" fmla="*/ 6858000 h 6858000"/>
              <a:gd name="connsiteX3" fmla="*/ 1911312 w 5299077"/>
              <a:gd name="connsiteY3" fmla="*/ 6858000 h 6858000"/>
              <a:gd name="connsiteX4" fmla="*/ 0 w 5299077"/>
              <a:gd name="connsiteY4" fmla="*/ 5333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0841A4E-5BC1-44B4-83CF-D524E8AE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BF371BCC-8954-44E2-8C4F-29DC18872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CD3505BE-B420-41C5-BE34-3E7652D37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4B68A05B-A78B-4D59-8CF9-1900731A2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84D57A01-C112-4FF2-B5ED-0B762AAD9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6CCCCDF1-5D4F-4CA1-8400-DFBB96BB0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20A090B2-5344-43CD-BC70-A6D44F15E8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ED58F32-B897-4148-8AF1-C7603888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082" y="5883275"/>
            <a:ext cx="363484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900"/>
              <a:t>Hippokratesschule GmbH - Constanze Schulz - Medizinpädagogin B.A.</a:t>
            </a:r>
          </a:p>
        </p:txBody>
      </p:sp>
      <p:graphicFrame>
        <p:nvGraphicFramePr>
          <p:cNvPr id="33" name="Inhaltsplatzhalter 2">
            <a:extLst>
              <a:ext uri="{FF2B5EF4-FFF2-40B4-BE49-F238E27FC236}">
                <a16:creationId xmlns:a16="http://schemas.microsoft.com/office/drawing/2014/main" xmlns="" id="{B35CD506-49D6-4C29-BAEF-7393AB2ED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904231"/>
              </p:ext>
            </p:extLst>
          </p:nvPr>
        </p:nvGraphicFramePr>
        <p:xfrm>
          <a:off x="111967" y="326571"/>
          <a:ext cx="6160481" cy="543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177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xmlns="" id="{103AE710-7D3C-454B-82CF-49B0093E9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xmlns="" id="{039CC2B4-028D-4241-812D-86DEFC665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807B9DB5-7E5D-4CA4-9554-9A965F145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sz="3700">
                <a:solidFill>
                  <a:srgbClr val="FFFFFF"/>
                </a:solidFill>
              </a:rPr>
              <a:t>Hygieneplan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CA13242B-E02E-4DE0-859A-2A46B775F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xmlns="" id="{5ACFC104-86F4-4D49-B858-F1CA03353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xmlns="" id="{80627160-C0E1-4BB7-AA86-D39CB7E794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xmlns="" id="{F9C4CF4B-A323-44D9-9FEE-90EFE1D06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4" name="Freeform 9">
              <a:extLst>
                <a:ext uri="{FF2B5EF4-FFF2-40B4-BE49-F238E27FC236}">
                  <a16:creationId xmlns:a16="http://schemas.microsoft.com/office/drawing/2014/main" xmlns="" id="{13E2B3A4-22DB-49DD-A716-388DEC5F8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5" name="Freeform 10">
              <a:extLst>
                <a:ext uri="{FF2B5EF4-FFF2-40B4-BE49-F238E27FC236}">
                  <a16:creationId xmlns:a16="http://schemas.microsoft.com/office/drawing/2014/main" xmlns="" id="{337CB09C-5543-4330-8C3D-354519D8D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6" name="Freeform 11">
              <a:extLst>
                <a:ext uri="{FF2B5EF4-FFF2-40B4-BE49-F238E27FC236}">
                  <a16:creationId xmlns:a16="http://schemas.microsoft.com/office/drawing/2014/main" xmlns="" id="{F54B39E1-DFCE-43D0-80F5-D9256E47DF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F0290DB9-161E-48B2-9475-01BD59BA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3305" y="5883275"/>
            <a:ext cx="446315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  <p:graphicFrame>
        <p:nvGraphicFramePr>
          <p:cNvPr id="21547" name="Rectangle 3">
            <a:extLst>
              <a:ext uri="{FF2B5EF4-FFF2-40B4-BE49-F238E27FC236}">
                <a16:creationId xmlns:a16="http://schemas.microsoft.com/office/drawing/2014/main" xmlns="" id="{8FFB9877-3640-4889-9685-0E4A32A26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48277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090DC56B-B33B-44E3-9207-27CDCC1CC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70" y="187742"/>
            <a:ext cx="1365622" cy="11827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E67A1FC6-22FB-4EA7-B90A-C9F18FBEF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6246FDC4-DD97-431A-914A-9EB57A4A3C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CD4E68A2-74B0-42F5-BB75-2E1A7C201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xmlns="" id="{E54F6680-A8A6-4C7D-B432-46D2F2B4FB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44658" y="755904"/>
            <a:ext cx="7711025" cy="3084576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de-DE"/>
              <a:t>Danke für Ihre Aufmerksamkeit</a:t>
            </a: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xmlns="" id="{BBF1EA9F-A7D2-49A2-BB25-7B8ABAF8A9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912131" y="4089910"/>
            <a:ext cx="3316702" cy="171217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de-DE"/>
              <a:t>Und alles Gute für Ihre Zukunft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0FB414D4-37F2-4C6E-853D-D7070634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2699" y="5974556"/>
            <a:ext cx="432404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>
                <a:solidFill>
                  <a:srgbClr val="FFFFFF"/>
                </a:solidFill>
              </a:rPr>
              <a:t>Constanze Schulz - Medizinpädagogin B.A.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441FAA6D-0046-4A2F-8E6E-21A4842E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BDBB171-DD8C-47E0-9C48-CB0DC62FF6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9091" r="38118" b="1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62E3E11F-3694-4A25-A6CA-2EC311F1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5" name="Rectangle 19">
              <a:extLst>
                <a:ext uri="{FF2B5EF4-FFF2-40B4-BE49-F238E27FC236}">
                  <a16:creationId xmlns:a16="http://schemas.microsoft.com/office/drawing/2014/main" xmlns="" id="{80D1B0BD-8DCD-47A1-96F6-2C225035A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6" name="Rectangle 20">
              <a:extLst>
                <a:ext uri="{FF2B5EF4-FFF2-40B4-BE49-F238E27FC236}">
                  <a16:creationId xmlns:a16="http://schemas.microsoft.com/office/drawing/2014/main" xmlns="" id="{24A95C9A-B923-432F-9745-6446EF8D5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CECD1690-220A-4E9A-8B42-6231686EA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xmlns="" id="{806DE5A7-D018-46AF-BDF7-6CDCC6C3F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xmlns="" id="{43AE4CE0-B238-4049-B45D-71494D777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xmlns="" id="{3BB59F37-4598-48D0-9D73-9F329F8829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xmlns="" id="{37017D10-4E71-48C1-AD3D-C35CFF6B3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xmlns="" id="{ED5EA6CC-320E-4952-AF54-24697E7F9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xmlns="" id="{8AE947FD-5039-485D-B8C4-761C15A95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D01ABD8-4865-4B93-9954-3737A979C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2766" y="685800"/>
            <a:ext cx="8567829" cy="181411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de-DE" sz="1900" b="1" dirty="0"/>
              <a:t/>
            </a:r>
            <a:br>
              <a:rPr lang="de-DE" sz="1900" b="1" dirty="0"/>
            </a:br>
            <a:r>
              <a:rPr lang="de-DE" sz="1900" b="1" dirty="0"/>
              <a:t/>
            </a:r>
            <a:br>
              <a:rPr lang="de-DE" sz="1900" b="1" dirty="0"/>
            </a:br>
            <a:r>
              <a:rPr lang="de-DE" sz="3100" b="1" u="sng" dirty="0">
                <a:solidFill>
                  <a:srgbClr val="C00000"/>
                </a:solidFill>
              </a:rPr>
              <a:t>Hygieneverordnung</a:t>
            </a:r>
            <a:r>
              <a:rPr lang="de-DE" sz="3100" u="sng" dirty="0">
                <a:solidFill>
                  <a:srgbClr val="C00000"/>
                </a:solidFill>
              </a:rPr>
              <a:t/>
            </a:r>
            <a:br>
              <a:rPr lang="de-DE" sz="3100" u="sng" dirty="0">
                <a:solidFill>
                  <a:srgbClr val="C00000"/>
                </a:solidFill>
              </a:rPr>
            </a:br>
            <a:r>
              <a:rPr lang="de-DE" sz="3100" b="1" u="sng" dirty="0">
                <a:solidFill>
                  <a:srgbClr val="C00000"/>
                </a:solidFill>
              </a:rPr>
              <a:t>Verordnung zur Verhütung übertragbarer Krankheiten</a:t>
            </a:r>
            <a:r>
              <a:rPr lang="de-DE" sz="1900" b="1" dirty="0"/>
              <a:t/>
            </a:r>
            <a:br>
              <a:rPr lang="de-DE" sz="1900" b="1" dirty="0"/>
            </a:br>
            <a:endParaRPr lang="de-DE" sz="19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EC645099-60BC-461B-A2F3-89A6EECB8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Jedes Bundesland hat seine eigene Hygieneverordnung- ähneln sich aber im großen und ganzen</a:t>
            </a:r>
          </a:p>
          <a:p>
            <a:pPr eaLnBrk="1" hangingPunct="1">
              <a:defRPr/>
            </a:pPr>
            <a:r>
              <a:rPr lang="de-DE" sz="2800" b="1" dirty="0"/>
              <a:t>Ziel der Hygieneverordnung?</a:t>
            </a:r>
          </a:p>
          <a:p>
            <a:pPr eaLnBrk="1" hangingPunct="1">
              <a:defRPr/>
            </a:pPr>
            <a:r>
              <a:rPr lang="de-DE" sz="2800" dirty="0"/>
              <a:t>Es soll verhindert werden, dass sich Krankheiten die durch Infektion übertragen werden können, weiterverbreiten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CA58A5CE-B015-46B6-BA63-33C1FA20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1811" y="5883275"/>
            <a:ext cx="506888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Constanze Schulz - Medizinpädagogin B.A.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41FAA6D-0046-4A2F-8E6E-21A4842E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fik 3">
            <a:extLst>
              <a:ext uri="{FF2B5EF4-FFF2-40B4-BE49-F238E27FC236}">
                <a16:creationId xmlns:a16="http://schemas.microsoft.com/office/drawing/2014/main" xmlns="" id="{E1F822D8-7B60-463C-AE12-78DC7B13CD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31" t="6736" r="9314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E3E11F-3694-4A25-A6CA-2EC311F18B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xmlns="" id="{80D1B0BD-8DCD-47A1-96F6-2C225035A1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xmlns="" id="{24A95C9A-B923-432F-9745-6446EF8D5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ECD1690-220A-4E9A-8B42-6231686EA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806DE5A7-D018-46AF-BDF7-6CDCC6C3F4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43AE4CE0-B238-4049-B45D-71494D777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xmlns="" id="{3BB59F37-4598-48D0-9D73-9F329F8829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37017D10-4E71-48C1-AD3D-C35CFF6B3E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ED5EA6CC-320E-4952-AF54-24697E7F9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8AE947FD-5039-485D-B8C4-761C15A958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2E7F02-BCE9-4692-8362-8642C60C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Hygieneverordnung Hessen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3ECA99A-D33C-4FA7-A87D-B85005A6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128626"/>
            <a:ext cx="7659156" cy="4043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/>
              <a:t>Mit </a:t>
            </a:r>
            <a:r>
              <a:rPr lang="de-DE" sz="2800" b="1" dirty="0"/>
              <a:t>Erlass</a:t>
            </a:r>
            <a:r>
              <a:rPr lang="de-DE" sz="2800" dirty="0"/>
              <a:t> vom </a:t>
            </a:r>
            <a:r>
              <a:rPr lang="de-DE" sz="2800" b="1" dirty="0"/>
              <a:t>24. März 2010 (Letzte Änderung am 08.12.2017)</a:t>
            </a:r>
            <a:r>
              <a:rPr lang="de-DE" sz="2800" dirty="0"/>
              <a:t> und dem Ausführungserlass des Hessischen Ministeriums für Soziales und Integration vom 26.06.2018 hat das </a:t>
            </a:r>
            <a:r>
              <a:rPr lang="de-DE" sz="2800" b="1" dirty="0"/>
              <a:t>Hessische Ministerium für Arbeit,</a:t>
            </a:r>
            <a:r>
              <a:rPr lang="de-DE" sz="2800" dirty="0"/>
              <a:t> </a:t>
            </a:r>
            <a:r>
              <a:rPr lang="de-DE" sz="2800" b="1" dirty="0"/>
              <a:t>Familie und Gesundheit</a:t>
            </a:r>
            <a:r>
              <a:rPr lang="de-DE" sz="2800" dirty="0"/>
              <a:t> geregelt, welche Voraussetzungen zu erfüllen sind, um die geforderte notwendige Sachkunde zu erlangen.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54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A47CF6F-27C2-43F3-AF69-E3D576363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39EB00CB-5B69-438D-944F-2E0382BA0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6D931D9D-4C35-4CDF-BFF0-03DD03881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26D9B8E3-CFAB-4428-9D62-576BF978EB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xmlns="" id="{F019DFF8-C5AB-45D0-8A70-627BFEF9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xmlns="" id="{E548346E-CCE3-4C53-B753-ABF3C098B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C19E6868-EA25-4961-B0E5-EF4F9DD2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xmlns="" id="{4FEB7930-F0D6-4044-8BA9-D730103D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nhaltsplatzhalter 3">
            <a:extLst>
              <a:ext uri="{FF2B5EF4-FFF2-40B4-BE49-F238E27FC236}">
                <a16:creationId xmlns:a16="http://schemas.microsoft.com/office/drawing/2014/main" xmlns="" id="{C7892124-B6C9-4538-B81F-C7139CC5B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528" r="11250" b="6736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D37B8A0-A486-4042-834D-0C08DD3B4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41" name="Rectangle 19">
              <a:extLst>
                <a:ext uri="{FF2B5EF4-FFF2-40B4-BE49-F238E27FC236}">
                  <a16:creationId xmlns:a16="http://schemas.microsoft.com/office/drawing/2014/main" xmlns="" id="{D467C104-5C3F-411A-B2C4-EBFD4228D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2" name="Rectangle 20">
              <a:extLst>
                <a:ext uri="{FF2B5EF4-FFF2-40B4-BE49-F238E27FC236}">
                  <a16:creationId xmlns:a16="http://schemas.microsoft.com/office/drawing/2014/main" xmlns="" id="{6B04D505-A84F-4973-9090-0F1ACF7ABD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45CE9A4-4A26-4B57-A688-E6D3A8498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1FA9CDC9-B659-42F5-9DA2-70B1A3945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C007AF8D-D1A5-4CAC-AE7B-D2A3E72B8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xmlns="" id="{096A8434-7327-4C0E-BAAF-F4D86BBDF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xmlns="" id="{602C7E10-50F7-489D-8249-9ECB0B456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xmlns="" id="{950DCCEA-5572-4095-A960-C569CF6922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xmlns="" id="{5CDFA5C2-7CC1-4739-B874-1ABBCDECF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68FD46-F636-436D-B7C7-28C207CA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99" y="1380068"/>
            <a:ext cx="652462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6000" b="1" dirty="0" err="1"/>
              <a:t>Sachkunde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8 </a:t>
            </a:r>
            <a:r>
              <a:rPr lang="en-US" sz="6000" b="1" dirty="0" err="1"/>
              <a:t>Stunden</a:t>
            </a:r>
            <a:r>
              <a:rPr lang="en-US" sz="6000" b="1" dirty="0"/>
              <a:t> </a:t>
            </a:r>
            <a:r>
              <a:rPr lang="en-US" sz="6000" b="1" dirty="0" err="1"/>
              <a:t>oder</a:t>
            </a:r>
            <a:r>
              <a:rPr lang="en-US" sz="6000" b="1" dirty="0"/>
              <a:t> 40 </a:t>
            </a:r>
            <a:r>
              <a:rPr lang="en-US" sz="6000" b="1" dirty="0" err="1"/>
              <a:t>Stunden</a:t>
            </a:r>
            <a:r>
              <a:rPr lang="en-US" sz="6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673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4E53572-B8B1-45D7-977C-F65695F8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83" y="235153"/>
            <a:ext cx="2414225" cy="23532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078BBD-7218-4821-942E-049E17E5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05D33D2-04FB-426A-BB5E-4BA518B2E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000" b="1" dirty="0"/>
              <a:t>8 Stunden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BA0CD20-8CC7-47DB-A0BF-6200D51A9C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2800" b="1" dirty="0"/>
              <a:t>Bei Ausübung von Tätigkeiten, bei denen eine Verletzung der Haut oder Schleimhaut nicht ausgeschlossen werden kann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950854D-88F1-4298-8D2D-3560B48CA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z="4000" b="1" dirty="0"/>
              <a:t>40 Stunden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C49D97D6-0E3B-4E09-B91D-2320E91EF8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de-DE" sz="2800" b="1" dirty="0"/>
              <a:t>Bei Ausübung von Tätigkeiten, die eine Verletzung der Haut oder Schleimhaut vorsehen</a:t>
            </a:r>
          </a:p>
        </p:txBody>
      </p:sp>
    </p:spTree>
    <p:extLst>
      <p:ext uri="{BB962C8B-B14F-4D97-AF65-F5344CB8AC3E}">
        <p14:creationId xmlns:p14="http://schemas.microsoft.com/office/powerpoint/2010/main" val="142155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A47CF6F-27C2-43F3-AF69-E3D576363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xmlns="" id="{39EB00CB-5B69-438D-944F-2E0382BA0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xmlns="" id="{6D931D9D-4C35-4CDF-BFF0-03DD03881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26D9B8E3-CFAB-4428-9D62-576BF978EB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xmlns="" id="{F019DFF8-C5AB-45D0-8A70-627BFEF9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xmlns="" id="{E548346E-CCE3-4C53-B753-ABF3C098B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xmlns="" id="{C19E6868-EA25-4961-B0E5-EF4F9DD2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129A7D-9FF5-4479-984B-10B78215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785" y="783771"/>
            <a:ext cx="5428432" cy="3760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300" b="1" dirty="0" err="1"/>
              <a:t>Informieren</a:t>
            </a:r>
            <a:r>
              <a:rPr lang="en-US" sz="3300" b="1" dirty="0"/>
              <a:t> Sie </a:t>
            </a:r>
            <a:r>
              <a:rPr lang="en-US" sz="3300" b="1" dirty="0" err="1"/>
              <a:t>sich</a:t>
            </a:r>
            <a:r>
              <a:rPr lang="en-US" sz="3300" b="1" dirty="0"/>
              <a:t> </a:t>
            </a:r>
            <a:r>
              <a:rPr lang="en-US" sz="3300" b="1" dirty="0" err="1"/>
              <a:t>bitte</a:t>
            </a:r>
            <a:r>
              <a:rPr lang="en-US" sz="3300" b="1" dirty="0"/>
              <a:t> </a:t>
            </a:r>
            <a:r>
              <a:rPr lang="en-US" sz="3300" b="1" dirty="0" err="1"/>
              <a:t>bei</a:t>
            </a:r>
            <a:r>
              <a:rPr lang="en-US" sz="3300" b="1" dirty="0"/>
              <a:t> </a:t>
            </a:r>
            <a:r>
              <a:rPr lang="en-US" sz="3300" b="1" dirty="0" err="1"/>
              <a:t>Ihrem</a:t>
            </a:r>
            <a:r>
              <a:rPr lang="en-US" sz="3300" b="1" dirty="0"/>
              <a:t> </a:t>
            </a:r>
            <a:r>
              <a:rPr lang="en-US" sz="3300" b="1" dirty="0" err="1"/>
              <a:t>zuständigen</a:t>
            </a:r>
            <a:r>
              <a:rPr lang="en-US" sz="3300" b="1" dirty="0"/>
              <a:t> </a:t>
            </a:r>
            <a:r>
              <a:rPr lang="en-US" sz="3300" b="1" dirty="0" err="1"/>
              <a:t>Gesundheitsamt</a:t>
            </a:r>
            <a:r>
              <a:rPr lang="en-US" sz="3300" b="1" dirty="0"/>
              <a:t>, </a:t>
            </a:r>
            <a:r>
              <a:rPr lang="en-US" sz="3300" b="1" dirty="0" err="1"/>
              <a:t>welcher</a:t>
            </a:r>
            <a:r>
              <a:rPr lang="en-US" sz="3300" b="1" dirty="0"/>
              <a:t> </a:t>
            </a:r>
            <a:r>
              <a:rPr lang="en-US" sz="3300" b="1" dirty="0" err="1"/>
              <a:t>Sachkundekurs</a:t>
            </a:r>
            <a:r>
              <a:rPr lang="en-US" sz="3300" b="1" dirty="0"/>
              <a:t> von </a:t>
            </a:r>
            <a:r>
              <a:rPr lang="en-US" sz="3300" b="1" dirty="0" err="1"/>
              <a:t>Ihnen</a:t>
            </a:r>
            <a:r>
              <a:rPr lang="en-US" sz="3300" b="1" dirty="0"/>
              <a:t> </a:t>
            </a:r>
            <a:r>
              <a:rPr lang="en-US" sz="3300" b="1" dirty="0" err="1"/>
              <a:t>gefordert</a:t>
            </a:r>
            <a:r>
              <a:rPr lang="en-US" sz="3300" b="1" dirty="0"/>
              <a:t> </a:t>
            </a:r>
            <a:r>
              <a:rPr lang="en-US" sz="3300" b="1" dirty="0" err="1"/>
              <a:t>wird</a:t>
            </a:r>
            <a:endParaRPr lang="en-US" sz="3300" b="1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3610D462-75B2-45BA-A308-C5435FABBF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7862" r="33546" b="2"/>
          <a:stretch/>
        </p:blipFill>
        <p:spPr>
          <a:xfrm>
            <a:off x="8127998" y="10"/>
            <a:ext cx="40640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7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A47CF6F-27C2-43F3-AF69-E3D576363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39EB00CB-5B69-438D-944F-2E0382BA0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6D931D9D-4C35-4CDF-BFF0-03DD03881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26D9B8E3-CFAB-4428-9D62-576BF978EB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F019DFF8-C5AB-45D0-8A70-627BFEF9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E548346E-CCE3-4C53-B753-ABF3C098B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C19E6868-EA25-4961-B0E5-EF4F9DD2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4FEB7930-F0D6-4044-8BA9-D730103D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Ein Bild, das drinnen, Person enthält.&#10;&#10;Automatisch generierte Beschreibung">
            <a:extLst>
              <a:ext uri="{FF2B5EF4-FFF2-40B4-BE49-F238E27FC236}">
                <a16:creationId xmlns:a16="http://schemas.microsoft.com/office/drawing/2014/main" xmlns="" id="{8DEA9C3C-5CEC-4DB0-8A88-61D791BCF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31385" r="18244" b="5013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D37B8A0-A486-4042-834D-0C08DD3B4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25" name="Rectangle 19">
              <a:extLst>
                <a:ext uri="{FF2B5EF4-FFF2-40B4-BE49-F238E27FC236}">
                  <a16:creationId xmlns:a16="http://schemas.microsoft.com/office/drawing/2014/main" xmlns="" id="{D467C104-5C3F-411A-B2C4-EBFD4228D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6" name="Rectangle 20">
              <a:extLst>
                <a:ext uri="{FF2B5EF4-FFF2-40B4-BE49-F238E27FC236}">
                  <a16:creationId xmlns:a16="http://schemas.microsoft.com/office/drawing/2014/main" xmlns="" id="{6B04D505-A84F-4973-9090-0F1ACF7ABD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45CE9A4-4A26-4B57-A688-E6D3A8498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xmlns="" id="{1FA9CDC9-B659-42F5-9DA2-70B1A3945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xmlns="" id="{C007AF8D-D1A5-4CAC-AE7B-D2A3E72B8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xmlns="" id="{096A8434-7327-4C0E-BAAF-F4D86BBDF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xmlns="" id="{602C7E10-50F7-489D-8249-9ECB0B456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xmlns="" id="{950DCCEA-5572-4095-A960-C569CF6922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xmlns="" id="{5CDFA5C2-7CC1-4739-B874-1ABBCDECF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38D820-19CE-4F44-BBD7-AEEDB13A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99" y="520117"/>
            <a:ext cx="6524623" cy="44964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u="sng" dirty="0" err="1"/>
              <a:t>Vermeidung</a:t>
            </a:r>
            <a:r>
              <a:rPr lang="en-US" sz="6000" b="1" u="sng" dirty="0"/>
              <a:t> </a:t>
            </a:r>
            <a:r>
              <a:rPr lang="en-US" sz="6000" b="1" u="sng" dirty="0" err="1"/>
              <a:t>gravierender</a:t>
            </a:r>
            <a:r>
              <a:rPr lang="en-US" sz="6000" b="1" u="sng" dirty="0"/>
              <a:t> </a:t>
            </a:r>
            <a:r>
              <a:rPr lang="en-US" sz="6000" b="1" u="sng" dirty="0" err="1"/>
              <a:t>Fehler</a:t>
            </a:r>
            <a:r>
              <a:rPr lang="en-US" sz="6000" b="1" u="sng" dirty="0"/>
              <a:t> in der Hygiene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347323E-C5C6-427B-ABE9-990F859CC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0611" y="3996267"/>
            <a:ext cx="5332411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0655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47CF6F-27C2-43F3-AF69-E3D576363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9EB00CB-5B69-438D-944F-2E0382BA0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D931D9D-4C35-4CDF-BFF0-03DD03881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26D9B8E3-CFAB-4428-9D62-576BF978EB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F019DFF8-C5AB-45D0-8A70-627BFEF9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E548346E-CCE3-4C53-B753-ABF3C098BC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C19E6868-EA25-4961-B0E5-EF4F9DD20D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4FEB7930-F0D6-4044-8BA9-D730103DB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C5BDB06-6A4C-44EB-9445-9C5A49B9F1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4333" r="21501" b="9091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D37B8A0-A486-4042-834D-0C08DD3B43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D467C104-5C3F-411A-B2C4-EBFD4228D1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2" name="Rectangle 20">
              <a:extLst>
                <a:ext uri="{FF2B5EF4-FFF2-40B4-BE49-F238E27FC236}">
                  <a16:creationId xmlns:a16="http://schemas.microsoft.com/office/drawing/2014/main" xmlns="" id="{6B04D505-A84F-4973-9090-0F1ACF7ABD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45CE9A4-4A26-4B57-A688-E6D3A8498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1FA9CDC9-B659-42F5-9DA2-70B1A3945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C007AF8D-D1A5-4CAC-AE7B-D2A3E72B87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096A8434-7327-4C0E-BAAF-F4D86BBDF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602C7E10-50F7-489D-8249-9ECB0B456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950DCCEA-5572-4095-A960-C569CF6922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5CDFA5C2-7CC1-4739-B874-1ABBCDECF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D3339E-B82F-45F0-A087-9BEEFC4F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399" y="1380068"/>
            <a:ext cx="6524623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 err="1"/>
              <a:t>Mögliche</a:t>
            </a:r>
            <a:r>
              <a:rPr lang="en-US" sz="6000" b="1" dirty="0"/>
              <a:t> </a:t>
            </a:r>
            <a:r>
              <a:rPr lang="en-US" sz="6000" b="1" dirty="0" err="1"/>
              <a:t>Übertragungswege</a:t>
            </a:r>
            <a:endParaRPr lang="en-US" sz="6000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4592862-F34E-4192-912A-93C9F7E0F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0611" y="3996267"/>
            <a:ext cx="5332411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75726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Breitbild</PresentationFormat>
  <Paragraphs>92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Parallax</vt:lpstr>
      <vt:lpstr>Herzlich Willkommen</vt:lpstr>
      <vt:lpstr>PowerPoint-Präsentation</vt:lpstr>
      <vt:lpstr>  Hygieneverordnung Verordnung zur Verhütung übertragbarer Krankheiten </vt:lpstr>
      <vt:lpstr>Hygieneverordnung Hessen</vt:lpstr>
      <vt:lpstr>Sachkunde  8 Stunden oder 40 Stunden?</vt:lpstr>
      <vt:lpstr>PowerPoint-Präsentation</vt:lpstr>
      <vt:lpstr>Informieren Sie sich bitte bei Ihrem zuständigen Gesundheitsamt, welcher Sachkundekurs von Ihnen gefordert wird</vt:lpstr>
      <vt:lpstr>Vermeidung gravierender Fehler in der Hygiene</vt:lpstr>
      <vt:lpstr>Mögliche Übertragungswege</vt:lpstr>
      <vt:lpstr> Keimübertragung von Mensch zu Mensch </vt:lpstr>
      <vt:lpstr> Über unbelebtes Material bei Wiederverwendung ohne Desinfektion und gründliche Reinigung  </vt:lpstr>
      <vt:lpstr>Hygienevorschriften  in Hessen</vt:lpstr>
      <vt:lpstr>Raumhygiene Ausstattung</vt:lpstr>
      <vt:lpstr>Wäsche</vt:lpstr>
      <vt:lpstr>Persönliche Hygiene</vt:lpstr>
      <vt:lpstr>Abfallbeseitigung</vt:lpstr>
      <vt:lpstr>Instrumentenhygiene</vt:lpstr>
      <vt:lpstr>Aufbereitung</vt:lpstr>
      <vt:lpstr>Einwandfreie Präparate</vt:lpstr>
      <vt:lpstr>Hygieneplan</vt:lpstr>
      <vt:lpstr>Danke für Ihre Aufmerksamkeit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Constanze Schulz</dc:creator>
  <cp:lastModifiedBy>Patricia Pachaly</cp:lastModifiedBy>
  <cp:revision>5</cp:revision>
  <dcterms:created xsi:type="dcterms:W3CDTF">2019-04-05T09:24:12Z</dcterms:created>
  <dcterms:modified xsi:type="dcterms:W3CDTF">2019-05-08T09:05:51Z</dcterms:modified>
</cp:coreProperties>
</file>